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2f55e09aaf49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746b534fd4410d"/>
  </p:sldMasterIdLst>
  <p:sldIdLst>
    <p:sldId xmlns:r="http://schemas.openxmlformats.org/officeDocument/2006/relationships" id="256" r:id="Rcc33743ad6ff4c30"/>
    <p:sldId xmlns:r="http://schemas.openxmlformats.org/officeDocument/2006/relationships" id="257" r:id="R309bf0785da248a6"/>
    <p:sldId xmlns:r="http://schemas.openxmlformats.org/officeDocument/2006/relationships" id="258" r:id="Rae0f02e953ea4bf1"/>
    <p:sldId xmlns:r="http://schemas.openxmlformats.org/officeDocument/2006/relationships" id="259" r:id="R03f3b4d7c55e4287"/>
    <p:sldId xmlns:r="http://schemas.openxmlformats.org/officeDocument/2006/relationships" id="260" r:id="Rf16d4f8e7abb40e7"/>
    <p:sldId xmlns:r="http://schemas.openxmlformats.org/officeDocument/2006/relationships" id="261" r:id="R1b51b7d036aa44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746b534fd4410d" /><Relationship Type="http://schemas.openxmlformats.org/officeDocument/2006/relationships/slide" Target="/ppt/slides/slide1.xml" Id="Rcc33743ad6ff4c30" /><Relationship Type="http://schemas.openxmlformats.org/officeDocument/2006/relationships/slide" Target="/ppt/slides/slide2.xml" Id="R309bf0785da248a6" /><Relationship Type="http://schemas.openxmlformats.org/officeDocument/2006/relationships/slide" Target="/ppt/slides/slide3.xml" Id="Rae0f02e953ea4bf1" /><Relationship Type="http://schemas.openxmlformats.org/officeDocument/2006/relationships/slide" Target="/ppt/slides/slide4.xml" Id="R03f3b4d7c55e4287" /><Relationship Type="http://schemas.openxmlformats.org/officeDocument/2006/relationships/slide" Target="/ppt/slides/slide5.xml" Id="Rf16d4f8e7abb40e7" /><Relationship Type="http://schemas.openxmlformats.org/officeDocument/2006/relationships/slide" Target="/ppt/slides/slide6.xml" Id="R1b51b7d036aa44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988fd2d1344e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15a7dd3464bc9" /><Relationship Type="http://schemas.openxmlformats.org/officeDocument/2006/relationships/theme" Target="/ppt/slideMasters/theme/theme1.xml" Id="Re2ec71f1736a4c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715a7dd3464b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795ee3fb441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7c844f0d443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74b1078fb47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fc989f24f4a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e4d47fc7f42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0a48e98c240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NENA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35 784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Åsveien 6I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4328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932 871 920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NENA INVEST AS</a:t>
            </a:r>
          </a:p>
        </p:txBody>
      </p:sp>
    </p:spTree>
  </p:cSld>
  <p:clrMapOvr>
    <a:masterClrMapping xmlns:a="http://schemas.openxmlformats.org/drawingml/2006/main"/>
  </p:clrMapOvr>
</p:sld>
</file>