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89ac10170347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01d38126c34349"/>
  </p:sldMasterIdLst>
  <p:sldIdLst>
    <p:sldId xmlns:r="http://schemas.openxmlformats.org/officeDocument/2006/relationships" id="256" r:id="R66d2b1f757394cde"/>
    <p:sldId xmlns:r="http://schemas.openxmlformats.org/officeDocument/2006/relationships" id="257" r:id="R1bde3ef43f1444c0"/>
    <p:sldId xmlns:r="http://schemas.openxmlformats.org/officeDocument/2006/relationships" id="258" r:id="Rfd2e8cd6a4604f26"/>
    <p:sldId xmlns:r="http://schemas.openxmlformats.org/officeDocument/2006/relationships" id="259" r:id="R05e3c8812e094df3"/>
    <p:sldId xmlns:r="http://schemas.openxmlformats.org/officeDocument/2006/relationships" id="260" r:id="Rd6a81c995fd34a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01d38126c34349" /><Relationship Type="http://schemas.openxmlformats.org/officeDocument/2006/relationships/slide" Target="/ppt/slides/slide1.xml" Id="R66d2b1f757394cde" /><Relationship Type="http://schemas.openxmlformats.org/officeDocument/2006/relationships/slide" Target="/ppt/slides/slide2.xml" Id="R1bde3ef43f1444c0" /><Relationship Type="http://schemas.openxmlformats.org/officeDocument/2006/relationships/slide" Target="/ppt/slides/slide3.xml" Id="Rfd2e8cd6a4604f26" /><Relationship Type="http://schemas.openxmlformats.org/officeDocument/2006/relationships/slide" Target="/ppt/slides/slide4.xml" Id="R05e3c8812e094df3" /><Relationship Type="http://schemas.openxmlformats.org/officeDocument/2006/relationships/slide" Target="/ppt/slides/slide5.xml" Id="Rd6a81c995fd34a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4bf58a69aa4c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1e1d30c374db2" /><Relationship Type="http://schemas.openxmlformats.org/officeDocument/2006/relationships/theme" Target="/ppt/slideMasters/theme/theme1.xml" Id="Rdfef112591d341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01e1d30c374d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3e42944de4b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a34eaa3f140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72652558e43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02a744a4e4b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6b1a2e2ff4a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NOR-MARINE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NOR-MARINE FINANS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932 935 708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