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0d705def084f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24d9b39eeb4bf7"/>
  </p:sldMasterIdLst>
  <p:sldIdLst>
    <p:sldId xmlns:r="http://schemas.openxmlformats.org/officeDocument/2006/relationships" id="256" r:id="R514e513b160e48ef"/>
    <p:sldId xmlns:r="http://schemas.openxmlformats.org/officeDocument/2006/relationships" id="257" r:id="Rd373ea06669a45b3"/>
    <p:sldId xmlns:r="http://schemas.openxmlformats.org/officeDocument/2006/relationships" id="258" r:id="R100178a96594484d"/>
    <p:sldId xmlns:r="http://schemas.openxmlformats.org/officeDocument/2006/relationships" id="259" r:id="Ra7a47570676b44c8"/>
    <p:sldId xmlns:r="http://schemas.openxmlformats.org/officeDocument/2006/relationships" id="260" r:id="R1f7daac9529c4ca8"/>
    <p:sldId xmlns:r="http://schemas.openxmlformats.org/officeDocument/2006/relationships" id="261" r:id="R89c21df26c4b4b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24d9b39eeb4bf7" /><Relationship Type="http://schemas.openxmlformats.org/officeDocument/2006/relationships/slide" Target="/ppt/slides/slide1.xml" Id="R514e513b160e48ef" /><Relationship Type="http://schemas.openxmlformats.org/officeDocument/2006/relationships/slide" Target="/ppt/slides/slide2.xml" Id="Rd373ea06669a45b3" /><Relationship Type="http://schemas.openxmlformats.org/officeDocument/2006/relationships/slide" Target="/ppt/slides/slide3.xml" Id="R100178a96594484d" /><Relationship Type="http://schemas.openxmlformats.org/officeDocument/2006/relationships/slide" Target="/ppt/slides/slide4.xml" Id="Ra7a47570676b44c8" /><Relationship Type="http://schemas.openxmlformats.org/officeDocument/2006/relationships/slide" Target="/ppt/slides/slide5.xml" Id="R1f7daac9529c4ca8" /><Relationship Type="http://schemas.openxmlformats.org/officeDocument/2006/relationships/slide" Target="/ppt/slides/slide6.xml" Id="R89c21df26c4b4b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4ab18d27d444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340f7f778411e" /><Relationship Type="http://schemas.openxmlformats.org/officeDocument/2006/relationships/theme" Target="/ppt/slideMasters/theme/theme1.xml" Id="R0188e8aed7f843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a340f7f77841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43d53573f4c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075e0bbcc4b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e627d2a1144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8c476133843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6567c72e248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909e7144e40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E&amp;J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E&amp;J RÅDGIVNING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7 118 754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2 813 935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2 233 251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267 612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5 556 303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Banehaven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932 943 921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