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87ef8e763946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a4883c6b374287"/>
  </p:sldMasterIdLst>
  <p:sldIdLst>
    <p:sldId xmlns:r="http://schemas.openxmlformats.org/officeDocument/2006/relationships" id="256" r:id="Rb48f9e8fbabc42b4"/>
    <p:sldId xmlns:r="http://schemas.openxmlformats.org/officeDocument/2006/relationships" id="257" r:id="R2259be647cbc4899"/>
    <p:sldId xmlns:r="http://schemas.openxmlformats.org/officeDocument/2006/relationships" id="258" r:id="R6baf135ef0fd49a8"/>
    <p:sldId xmlns:r="http://schemas.openxmlformats.org/officeDocument/2006/relationships" id="259" r:id="R3c744c6b4de64b5a"/>
    <p:sldId xmlns:r="http://schemas.openxmlformats.org/officeDocument/2006/relationships" id="260" r:id="R397124217b164d92"/>
    <p:sldId xmlns:r="http://schemas.openxmlformats.org/officeDocument/2006/relationships" id="261" r:id="R876afd5a17c44d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4883c6b374287" /><Relationship Type="http://schemas.openxmlformats.org/officeDocument/2006/relationships/slide" Target="/ppt/slides/slide1.xml" Id="Rb48f9e8fbabc42b4" /><Relationship Type="http://schemas.openxmlformats.org/officeDocument/2006/relationships/slide" Target="/ppt/slides/slide2.xml" Id="R2259be647cbc4899" /><Relationship Type="http://schemas.openxmlformats.org/officeDocument/2006/relationships/slide" Target="/ppt/slides/slide3.xml" Id="R6baf135ef0fd49a8" /><Relationship Type="http://schemas.openxmlformats.org/officeDocument/2006/relationships/slide" Target="/ppt/slides/slide4.xml" Id="R3c744c6b4de64b5a" /><Relationship Type="http://schemas.openxmlformats.org/officeDocument/2006/relationships/slide" Target="/ppt/slides/slide5.xml" Id="R397124217b164d92" /><Relationship Type="http://schemas.openxmlformats.org/officeDocument/2006/relationships/slide" Target="/ppt/slides/slide6.xml" Id="R876afd5a17c44d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8e74be0474a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f86359dca4f15" /><Relationship Type="http://schemas.openxmlformats.org/officeDocument/2006/relationships/theme" Target="/ppt/slideMasters/theme/theme1.xml" Id="R64b525a506fc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df86359dca4f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e316ffda945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17ddada5f40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2fddf017741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0bdb2385447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ebe6fd7294d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2565142b945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BOLIGPARTNER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BOLIGPARTNER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27 889 303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−9 769 365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