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d5c02277ca4e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35fe36a2744a42"/>
  </p:sldMasterIdLst>
  <p:sldIdLst>
    <p:sldId xmlns:r="http://schemas.openxmlformats.org/officeDocument/2006/relationships" id="256" r:id="R2086a4b052244b1e"/>
    <p:sldId xmlns:r="http://schemas.openxmlformats.org/officeDocument/2006/relationships" id="257" r:id="R0d710e12e62b4922"/>
    <p:sldId xmlns:r="http://schemas.openxmlformats.org/officeDocument/2006/relationships" id="258" r:id="R7187a1d7b0dd4cef"/>
    <p:sldId xmlns:r="http://schemas.openxmlformats.org/officeDocument/2006/relationships" id="259" r:id="R1151be183c244796"/>
    <p:sldId xmlns:r="http://schemas.openxmlformats.org/officeDocument/2006/relationships" id="260" r:id="Raef9d3d490a04ac7"/>
    <p:sldId xmlns:r="http://schemas.openxmlformats.org/officeDocument/2006/relationships" id="261" r:id="R90d6f727ae9c4e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35fe36a2744a42" /><Relationship Type="http://schemas.openxmlformats.org/officeDocument/2006/relationships/slide" Target="/ppt/slides/slide1.xml" Id="R2086a4b052244b1e" /><Relationship Type="http://schemas.openxmlformats.org/officeDocument/2006/relationships/slide" Target="/ppt/slides/slide2.xml" Id="R0d710e12e62b4922" /><Relationship Type="http://schemas.openxmlformats.org/officeDocument/2006/relationships/slide" Target="/ppt/slides/slide3.xml" Id="R7187a1d7b0dd4cef" /><Relationship Type="http://schemas.openxmlformats.org/officeDocument/2006/relationships/slide" Target="/ppt/slides/slide4.xml" Id="R1151be183c244796" /><Relationship Type="http://schemas.openxmlformats.org/officeDocument/2006/relationships/slide" Target="/ppt/slides/slide5.xml" Id="Raef9d3d490a04ac7" /><Relationship Type="http://schemas.openxmlformats.org/officeDocument/2006/relationships/slide" Target="/ppt/slides/slide6.xml" Id="R90d6f727ae9c4e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df242a16524c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c660e8d5ed4e5c" /><Relationship Type="http://schemas.openxmlformats.org/officeDocument/2006/relationships/theme" Target="/ppt/slideMasters/theme/theme1.xml" Id="R0c08d912ef1e4a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c660e8d5ed4e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ed297cd69748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96dedf8b9042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0300bec4eb4e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5b8395c5044c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13e04d29d044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f4fd9acbf43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ENERGIMA MANCO 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Fornebuveien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