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d2eab3ac9e40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1cbfcade314224"/>
  </p:sldMasterIdLst>
  <p:sldIdLst>
    <p:sldId xmlns:r="http://schemas.openxmlformats.org/officeDocument/2006/relationships" id="256" r:id="R37ce281a34624d0d"/>
    <p:sldId xmlns:r="http://schemas.openxmlformats.org/officeDocument/2006/relationships" id="257" r:id="Rf890249170074db4"/>
    <p:sldId xmlns:r="http://schemas.openxmlformats.org/officeDocument/2006/relationships" id="258" r:id="R8acac87c42d44ff4"/>
    <p:sldId xmlns:r="http://schemas.openxmlformats.org/officeDocument/2006/relationships" id="259" r:id="R43c1fc767d5a4d58"/>
    <p:sldId xmlns:r="http://schemas.openxmlformats.org/officeDocument/2006/relationships" id="260" r:id="R6d379449b2104adc"/>
    <p:sldId xmlns:r="http://schemas.openxmlformats.org/officeDocument/2006/relationships" id="261" r:id="R7e186de085cd4661"/>
    <p:sldId xmlns:r="http://schemas.openxmlformats.org/officeDocument/2006/relationships" id="262" r:id="R3004401680024c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1cbfcade314224" /><Relationship Type="http://schemas.openxmlformats.org/officeDocument/2006/relationships/slide" Target="/ppt/slides/slide1.xml" Id="R37ce281a34624d0d" /><Relationship Type="http://schemas.openxmlformats.org/officeDocument/2006/relationships/slide" Target="/ppt/slides/slide2.xml" Id="Rf890249170074db4" /><Relationship Type="http://schemas.openxmlformats.org/officeDocument/2006/relationships/slide" Target="/ppt/slides/slide3.xml" Id="R8acac87c42d44ff4" /><Relationship Type="http://schemas.openxmlformats.org/officeDocument/2006/relationships/slide" Target="/ppt/slides/slide4.xml" Id="R43c1fc767d5a4d58" /><Relationship Type="http://schemas.openxmlformats.org/officeDocument/2006/relationships/slide" Target="/ppt/slides/slide5.xml" Id="R6d379449b2104adc" /><Relationship Type="http://schemas.openxmlformats.org/officeDocument/2006/relationships/slide" Target="/ppt/slides/slide6.xml" Id="R7e186de085cd4661" /><Relationship Type="http://schemas.openxmlformats.org/officeDocument/2006/relationships/slide" Target="/ppt/slides/slide7.xml" Id="R3004401680024c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907b8ac86245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eea20db0e4c2f" /><Relationship Type="http://schemas.openxmlformats.org/officeDocument/2006/relationships/theme" Target="/ppt/slideMasters/theme/theme1.xml" Id="Rc4b4f4367d5b4d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3eea20db0e4c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79e0968ab4a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3e150c09a49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31d322ebb4e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1ad2287be4d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f1ee47b7749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7570681a64d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fd519989b4c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MANCO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I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16 794 100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16 945 400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