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955e862e7b4e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660cc9b89c4375"/>
  </p:sldMasterIdLst>
  <p:sldIdLst>
    <p:sldId xmlns:r="http://schemas.openxmlformats.org/officeDocument/2006/relationships" id="256" r:id="R1d1674eb10af4de7"/>
    <p:sldId xmlns:r="http://schemas.openxmlformats.org/officeDocument/2006/relationships" id="257" r:id="R1fc4459482064813"/>
    <p:sldId xmlns:r="http://schemas.openxmlformats.org/officeDocument/2006/relationships" id="258" r:id="R4e0e5b97e92a4877"/>
    <p:sldId xmlns:r="http://schemas.openxmlformats.org/officeDocument/2006/relationships" id="259" r:id="R55f07d307c904f89"/>
    <p:sldId xmlns:r="http://schemas.openxmlformats.org/officeDocument/2006/relationships" id="260" r:id="Rb608affa826d4dc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660cc9b89c4375" /><Relationship Type="http://schemas.openxmlformats.org/officeDocument/2006/relationships/slide" Target="/ppt/slides/slide1.xml" Id="R1d1674eb10af4de7" /><Relationship Type="http://schemas.openxmlformats.org/officeDocument/2006/relationships/slide" Target="/ppt/slides/slide2.xml" Id="R1fc4459482064813" /><Relationship Type="http://schemas.openxmlformats.org/officeDocument/2006/relationships/slide" Target="/ppt/slides/slide3.xml" Id="R4e0e5b97e92a4877" /><Relationship Type="http://schemas.openxmlformats.org/officeDocument/2006/relationships/slide" Target="/ppt/slides/slide4.xml" Id="R55f07d307c904f89" /><Relationship Type="http://schemas.openxmlformats.org/officeDocument/2006/relationships/slide" Target="/ppt/slides/slide5.xml" Id="Rb608affa826d4dc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681ec6264547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40c0b179524c37" /><Relationship Type="http://schemas.openxmlformats.org/officeDocument/2006/relationships/theme" Target="/ppt/slideMasters/theme/theme1.xml" Id="Rdcb30193c7d3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40c0b179524c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052b2a27341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962b501334e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2842a2f5c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fddf7496b47a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682ae42e0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 THOMAS W. PETTERSEN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 THOMAS W. PETTERSEN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Høybyveien 23B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3517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933 972 747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 THOMAS W. PETTERSEN</a:t>
            </a:r>
          </a:p>
        </p:txBody>
      </p:sp>
    </p:spTree>
  </p:cSld>
  <p:clrMapOvr>
    <a:masterClrMapping xmlns:a="http://schemas.openxmlformats.org/drawingml/2006/main"/>
  </p:clrMapOvr>
</p:sld>
</file>