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18b774163f43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914591d65e4b41"/>
  </p:sldMasterIdLst>
  <p:sldIdLst>
    <p:sldId xmlns:r="http://schemas.openxmlformats.org/officeDocument/2006/relationships" id="256" r:id="Rf431aca670cf40b3"/>
    <p:sldId xmlns:r="http://schemas.openxmlformats.org/officeDocument/2006/relationships" id="257" r:id="R1b38052e5f3d4501"/>
    <p:sldId xmlns:r="http://schemas.openxmlformats.org/officeDocument/2006/relationships" id="258" r:id="R5bfc2495e16b4b94"/>
    <p:sldId xmlns:r="http://schemas.openxmlformats.org/officeDocument/2006/relationships" id="259" r:id="R6575d47665304c19"/>
    <p:sldId xmlns:r="http://schemas.openxmlformats.org/officeDocument/2006/relationships" id="260" r:id="R40129d2cbc0b4d22"/>
    <p:sldId xmlns:r="http://schemas.openxmlformats.org/officeDocument/2006/relationships" id="261" r:id="Rdc52572c7cbe4445"/>
    <p:sldId xmlns:r="http://schemas.openxmlformats.org/officeDocument/2006/relationships" id="262" r:id="R5485e884adec44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914591d65e4b41" /><Relationship Type="http://schemas.openxmlformats.org/officeDocument/2006/relationships/slide" Target="/ppt/slides/slide1.xml" Id="Rf431aca670cf40b3" /><Relationship Type="http://schemas.openxmlformats.org/officeDocument/2006/relationships/slide" Target="/ppt/slides/slide2.xml" Id="R1b38052e5f3d4501" /><Relationship Type="http://schemas.openxmlformats.org/officeDocument/2006/relationships/slide" Target="/ppt/slides/slide3.xml" Id="R5bfc2495e16b4b94" /><Relationship Type="http://schemas.openxmlformats.org/officeDocument/2006/relationships/slide" Target="/ppt/slides/slide4.xml" Id="R6575d47665304c19" /><Relationship Type="http://schemas.openxmlformats.org/officeDocument/2006/relationships/slide" Target="/ppt/slides/slide5.xml" Id="R40129d2cbc0b4d22" /><Relationship Type="http://schemas.openxmlformats.org/officeDocument/2006/relationships/slide" Target="/ppt/slides/slide6.xml" Id="Rdc52572c7cbe4445" /><Relationship Type="http://schemas.openxmlformats.org/officeDocument/2006/relationships/slide" Target="/ppt/slides/slide7.xml" Id="R5485e884adec44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a0c4a8262346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8ee42445b4d0b" /><Relationship Type="http://schemas.openxmlformats.org/officeDocument/2006/relationships/theme" Target="/ppt/slideMasters/theme/theme1.xml" Id="R1543a9a87d834c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e8ee42445b4d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e89b09a1444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1a98614e449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efca1bb354d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d21b9218e4a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463fdf6144b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1fd40a28242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b6addc75c45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F. STENSRUD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F. STENSRUD AS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−1 005 892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15 843 800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166 341 386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166 700 377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FÆRGESTAD STENSRUD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Kompveien 1199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