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45960a1d1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76a2ce39c4d94"/>
  </p:sldMasterIdLst>
  <p:sldIdLst>
    <p:sldId xmlns:r="http://schemas.openxmlformats.org/officeDocument/2006/relationships" id="256" r:id="R96d8ea9edbde4eb1"/>
    <p:sldId xmlns:r="http://schemas.openxmlformats.org/officeDocument/2006/relationships" id="257" r:id="R83f4c50f0aa44a3e"/>
    <p:sldId xmlns:r="http://schemas.openxmlformats.org/officeDocument/2006/relationships" id="258" r:id="R6cf50a0e37284e68"/>
    <p:sldId xmlns:r="http://schemas.openxmlformats.org/officeDocument/2006/relationships" id="259" r:id="R24406f64c62e4768"/>
    <p:sldId xmlns:r="http://schemas.openxmlformats.org/officeDocument/2006/relationships" id="260" r:id="R618d9170bca5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76a2ce39c4d94" /><Relationship Type="http://schemas.openxmlformats.org/officeDocument/2006/relationships/slide" Target="/ppt/slides/slide1.xml" Id="R96d8ea9edbde4eb1" /><Relationship Type="http://schemas.openxmlformats.org/officeDocument/2006/relationships/slide" Target="/ppt/slides/slide2.xml" Id="R83f4c50f0aa44a3e" /><Relationship Type="http://schemas.openxmlformats.org/officeDocument/2006/relationships/slide" Target="/ppt/slides/slide3.xml" Id="R6cf50a0e37284e68" /><Relationship Type="http://schemas.openxmlformats.org/officeDocument/2006/relationships/slide" Target="/ppt/slides/slide4.xml" Id="R24406f64c62e4768" /><Relationship Type="http://schemas.openxmlformats.org/officeDocument/2006/relationships/slide" Target="/ppt/slides/slide5.xml" Id="R618d9170bca5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c3f2e956f41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7fa7bd36e45a4" /><Relationship Type="http://schemas.openxmlformats.org/officeDocument/2006/relationships/theme" Target="/ppt/slideMasters/theme/theme1.xml" Id="R9a1b1e2813bf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47fa7bd36e45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5ed3e3338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9303b341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5d7c4b63a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ba92874a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3b561e83d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