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74f725a48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cf92dbb8a418b"/>
  </p:sldMasterIdLst>
  <p:sldIdLst>
    <p:sldId xmlns:r="http://schemas.openxmlformats.org/officeDocument/2006/relationships" id="256" r:id="Re45361c9d0ce4bb3"/>
    <p:sldId xmlns:r="http://schemas.openxmlformats.org/officeDocument/2006/relationships" id="257" r:id="R261ec0bf1360418d"/>
    <p:sldId xmlns:r="http://schemas.openxmlformats.org/officeDocument/2006/relationships" id="258" r:id="Rd583fafabe884dcc"/>
    <p:sldId xmlns:r="http://schemas.openxmlformats.org/officeDocument/2006/relationships" id="259" r:id="R69c5f02340904df3"/>
    <p:sldId xmlns:r="http://schemas.openxmlformats.org/officeDocument/2006/relationships" id="260" r:id="R565e947fa9ef4805"/>
    <p:sldId xmlns:r="http://schemas.openxmlformats.org/officeDocument/2006/relationships" id="261" r:id="R2638ccdc46814a22"/>
    <p:sldId xmlns:r="http://schemas.openxmlformats.org/officeDocument/2006/relationships" id="262" r:id="R86ea51de03aa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cf92dbb8a418b" /><Relationship Type="http://schemas.openxmlformats.org/officeDocument/2006/relationships/slide" Target="/ppt/slides/slide1.xml" Id="Re45361c9d0ce4bb3" /><Relationship Type="http://schemas.openxmlformats.org/officeDocument/2006/relationships/slide" Target="/ppt/slides/slide2.xml" Id="R261ec0bf1360418d" /><Relationship Type="http://schemas.openxmlformats.org/officeDocument/2006/relationships/slide" Target="/ppt/slides/slide3.xml" Id="Rd583fafabe884dcc" /><Relationship Type="http://schemas.openxmlformats.org/officeDocument/2006/relationships/slide" Target="/ppt/slides/slide4.xml" Id="R69c5f02340904df3" /><Relationship Type="http://schemas.openxmlformats.org/officeDocument/2006/relationships/slide" Target="/ppt/slides/slide5.xml" Id="R565e947fa9ef4805" /><Relationship Type="http://schemas.openxmlformats.org/officeDocument/2006/relationships/slide" Target="/ppt/slides/slide6.xml" Id="R2638ccdc46814a22" /><Relationship Type="http://schemas.openxmlformats.org/officeDocument/2006/relationships/slide" Target="/ppt/slides/slide7.xml" Id="R86ea51de03aa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1174b0d83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f5166cc94792" /><Relationship Type="http://schemas.openxmlformats.org/officeDocument/2006/relationships/theme" Target="/ppt/slideMasters/theme/theme1.xml" Id="Rd864419ec8d2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6f5166cc9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48e60b295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fbac46f4f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f4db0056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a3b9e774a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5f71b1ab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285b63615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162df3ff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VEST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