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5c24375fc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c7b7f3abf4df6"/>
  </p:sldMasterIdLst>
  <p:sldIdLst>
    <p:sldId xmlns:r="http://schemas.openxmlformats.org/officeDocument/2006/relationships" id="256" r:id="R11a91c444969401c"/>
    <p:sldId xmlns:r="http://schemas.openxmlformats.org/officeDocument/2006/relationships" id="257" r:id="Re71a19355c374cf2"/>
    <p:sldId xmlns:r="http://schemas.openxmlformats.org/officeDocument/2006/relationships" id="258" r:id="R602e86a4f29d4954"/>
    <p:sldId xmlns:r="http://schemas.openxmlformats.org/officeDocument/2006/relationships" id="259" r:id="R90d88b6ea8ab4218"/>
    <p:sldId xmlns:r="http://schemas.openxmlformats.org/officeDocument/2006/relationships" id="260" r:id="Rc850a6ea70b844f8"/>
    <p:sldId xmlns:r="http://schemas.openxmlformats.org/officeDocument/2006/relationships" id="261" r:id="Re8438a5d3fe9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c7b7f3abf4df6" /><Relationship Type="http://schemas.openxmlformats.org/officeDocument/2006/relationships/slide" Target="/ppt/slides/slide1.xml" Id="R11a91c444969401c" /><Relationship Type="http://schemas.openxmlformats.org/officeDocument/2006/relationships/slide" Target="/ppt/slides/slide2.xml" Id="Re71a19355c374cf2" /><Relationship Type="http://schemas.openxmlformats.org/officeDocument/2006/relationships/slide" Target="/ppt/slides/slide3.xml" Id="R602e86a4f29d4954" /><Relationship Type="http://schemas.openxmlformats.org/officeDocument/2006/relationships/slide" Target="/ppt/slides/slide4.xml" Id="R90d88b6ea8ab4218" /><Relationship Type="http://schemas.openxmlformats.org/officeDocument/2006/relationships/slide" Target="/ppt/slides/slide5.xml" Id="Rc850a6ea70b844f8" /><Relationship Type="http://schemas.openxmlformats.org/officeDocument/2006/relationships/slide" Target="/ppt/slides/slide6.xml" Id="Re8438a5d3fe9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968e63e9a42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6f112ea34790" /><Relationship Type="http://schemas.openxmlformats.org/officeDocument/2006/relationships/theme" Target="/ppt/slideMasters/theme/theme1.xml" Id="R7f5367e05f0148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06f112ea3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93697424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e0784acc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595f7128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4700a233f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ee81e7f44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5de2d497f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