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1cc47dce8047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16a87bdd0c4c11"/>
  </p:sldMasterIdLst>
  <p:sldIdLst>
    <p:sldId xmlns:r="http://schemas.openxmlformats.org/officeDocument/2006/relationships" id="256" r:id="R45e9759598e24c2f"/>
    <p:sldId xmlns:r="http://schemas.openxmlformats.org/officeDocument/2006/relationships" id="257" r:id="R9af39945c4224413"/>
    <p:sldId xmlns:r="http://schemas.openxmlformats.org/officeDocument/2006/relationships" id="258" r:id="Rc62eb8207bca4060"/>
    <p:sldId xmlns:r="http://schemas.openxmlformats.org/officeDocument/2006/relationships" id="259" r:id="Rf75b3cde152845b4"/>
    <p:sldId xmlns:r="http://schemas.openxmlformats.org/officeDocument/2006/relationships" id="260" r:id="Re4bef848b8234e8b"/>
    <p:sldId xmlns:r="http://schemas.openxmlformats.org/officeDocument/2006/relationships" id="261" r:id="Re38563c7635c46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16a87bdd0c4c11" /><Relationship Type="http://schemas.openxmlformats.org/officeDocument/2006/relationships/slide" Target="/ppt/slides/slide1.xml" Id="R45e9759598e24c2f" /><Relationship Type="http://schemas.openxmlformats.org/officeDocument/2006/relationships/slide" Target="/ppt/slides/slide2.xml" Id="R9af39945c4224413" /><Relationship Type="http://schemas.openxmlformats.org/officeDocument/2006/relationships/slide" Target="/ppt/slides/slide3.xml" Id="Rc62eb8207bca4060" /><Relationship Type="http://schemas.openxmlformats.org/officeDocument/2006/relationships/slide" Target="/ppt/slides/slide4.xml" Id="Rf75b3cde152845b4" /><Relationship Type="http://schemas.openxmlformats.org/officeDocument/2006/relationships/slide" Target="/ppt/slides/slide5.xml" Id="Re4bef848b8234e8b" /><Relationship Type="http://schemas.openxmlformats.org/officeDocument/2006/relationships/slide" Target="/ppt/slides/slide6.xml" Id="Re38563c7635c46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b49950d4814e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d079b214640af" /><Relationship Type="http://schemas.openxmlformats.org/officeDocument/2006/relationships/theme" Target="/ppt/slideMasters/theme/theme1.xml" Id="R78eb54569c4745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cd079b214640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21fa0b6724c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180ab1a2d46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f8d78289a49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a4d6f7f7540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2c99a6d1745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b05c2641b47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REGNSKAPSJEFEN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REGNSKAPSJEFEN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11 406 987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2 285 114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1 790 776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4 497 054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467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935 239 303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