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4c27eb19efc45c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31066634f1247c9"/>
  </p:sldMasterIdLst>
  <p:sldIdLst>
    <p:sldId xmlns:r="http://schemas.openxmlformats.org/officeDocument/2006/relationships" id="256" r:id="R3b615b049f4e42ac"/>
    <p:sldId xmlns:r="http://schemas.openxmlformats.org/officeDocument/2006/relationships" id="257" r:id="R034ebcd4026f4e88"/>
    <p:sldId xmlns:r="http://schemas.openxmlformats.org/officeDocument/2006/relationships" id="258" r:id="Rccee57075ec544a0"/>
    <p:sldId xmlns:r="http://schemas.openxmlformats.org/officeDocument/2006/relationships" id="259" r:id="R7e02234fcb414f20"/>
    <p:sldId xmlns:r="http://schemas.openxmlformats.org/officeDocument/2006/relationships" id="260" r:id="R4547aeb161f143a1"/>
    <p:sldId xmlns:r="http://schemas.openxmlformats.org/officeDocument/2006/relationships" id="261" r:id="R171dc014331d4c2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1066634f1247c9" /><Relationship Type="http://schemas.openxmlformats.org/officeDocument/2006/relationships/slide" Target="/ppt/slides/slide1.xml" Id="R3b615b049f4e42ac" /><Relationship Type="http://schemas.openxmlformats.org/officeDocument/2006/relationships/slide" Target="/ppt/slides/slide2.xml" Id="R034ebcd4026f4e88" /><Relationship Type="http://schemas.openxmlformats.org/officeDocument/2006/relationships/slide" Target="/ppt/slides/slide3.xml" Id="Rccee57075ec544a0" /><Relationship Type="http://schemas.openxmlformats.org/officeDocument/2006/relationships/slide" Target="/ppt/slides/slide4.xml" Id="R7e02234fcb414f20" /><Relationship Type="http://schemas.openxmlformats.org/officeDocument/2006/relationships/slide" Target="/ppt/slides/slide5.xml" Id="R4547aeb161f143a1" /><Relationship Type="http://schemas.openxmlformats.org/officeDocument/2006/relationships/slide" Target="/ppt/slides/slide6.xml" Id="R171dc014331d4c2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f85b5834f04ee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301f2b4b9e47d3" /><Relationship Type="http://schemas.openxmlformats.org/officeDocument/2006/relationships/theme" Target="/ppt/slideMasters/theme/theme1.xml" Id="R993106f1cea74b6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2301f2b4b9e47d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b659297b0340d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b6c92d0b384ac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639729b2b44f6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3718f4c88740c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499e4dd448411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e4b9150c574b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 RØR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RØR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RØR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RØR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RØR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RØR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Teievegen 64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2070 Råholt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935 916 607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RØR</a:t>
            </a:r>
          </a:p>
        </p:txBody>
      </p:sp>
    </p:spTree>
  </p:cSld>
  <p:clrMapOvr>
    <a:masterClrMapping xmlns:a="http://schemas.openxmlformats.org/drawingml/2006/main"/>
  </p:clrMapOvr>
</p:sld>
</file>