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18a20d225846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98f30f5f4c4aba"/>
  </p:sldMasterIdLst>
  <p:sldIdLst>
    <p:sldId xmlns:r="http://schemas.openxmlformats.org/officeDocument/2006/relationships" id="256" r:id="R8355d0d3840943ac"/>
    <p:sldId xmlns:r="http://schemas.openxmlformats.org/officeDocument/2006/relationships" id="257" r:id="R6dd6b0190b644ae6"/>
    <p:sldId xmlns:r="http://schemas.openxmlformats.org/officeDocument/2006/relationships" id="258" r:id="R61e9d046fce84039"/>
    <p:sldId xmlns:r="http://schemas.openxmlformats.org/officeDocument/2006/relationships" id="259" r:id="R54c5faeaeb2c4be7"/>
    <p:sldId xmlns:r="http://schemas.openxmlformats.org/officeDocument/2006/relationships" id="260" r:id="R7ac60651eff243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98f30f5f4c4aba" /><Relationship Type="http://schemas.openxmlformats.org/officeDocument/2006/relationships/slide" Target="/ppt/slides/slide1.xml" Id="R8355d0d3840943ac" /><Relationship Type="http://schemas.openxmlformats.org/officeDocument/2006/relationships/slide" Target="/ppt/slides/slide2.xml" Id="R6dd6b0190b644ae6" /><Relationship Type="http://schemas.openxmlformats.org/officeDocument/2006/relationships/slide" Target="/ppt/slides/slide3.xml" Id="R61e9d046fce84039" /><Relationship Type="http://schemas.openxmlformats.org/officeDocument/2006/relationships/slide" Target="/ppt/slides/slide4.xml" Id="R54c5faeaeb2c4be7" /><Relationship Type="http://schemas.openxmlformats.org/officeDocument/2006/relationships/slide" Target="/ppt/slides/slide5.xml" Id="R7ac60651eff243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74e053fd3849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8bdf0bc6f4b9c" /><Relationship Type="http://schemas.openxmlformats.org/officeDocument/2006/relationships/theme" Target="/ppt/slideMasters/theme/theme1.xml" Id="Rc4b6e8ed73994a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88bdf0bc6f4b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63911f0c24c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17ca1bf644d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ad751bedd4e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2bea96b9f48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aab389a1b4a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 RØR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RØR ble etablert [år] og holder til i Råholt.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Teievegen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2070 Råholt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935 916 607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