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8a026cc05b46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9a133cf7294204"/>
  </p:sldMasterIdLst>
  <p:sldIdLst>
    <p:sldId xmlns:r="http://schemas.openxmlformats.org/officeDocument/2006/relationships" id="256" r:id="Rf2d6fc930e3f4689"/>
    <p:sldId xmlns:r="http://schemas.openxmlformats.org/officeDocument/2006/relationships" id="257" r:id="Rbfbba41d44b34ca0"/>
    <p:sldId xmlns:r="http://schemas.openxmlformats.org/officeDocument/2006/relationships" id="258" r:id="R8762e0062ea144c7"/>
    <p:sldId xmlns:r="http://schemas.openxmlformats.org/officeDocument/2006/relationships" id="259" r:id="Rceb24d26470d49ad"/>
    <p:sldId xmlns:r="http://schemas.openxmlformats.org/officeDocument/2006/relationships" id="260" r:id="R666d62adad82477d"/>
    <p:sldId xmlns:r="http://schemas.openxmlformats.org/officeDocument/2006/relationships" id="261" r:id="Rc1438723f12b489d"/>
    <p:sldId xmlns:r="http://schemas.openxmlformats.org/officeDocument/2006/relationships" id="262" r:id="R7cb45a51a87942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a133cf7294204" /><Relationship Type="http://schemas.openxmlformats.org/officeDocument/2006/relationships/slide" Target="/ppt/slides/slide1.xml" Id="Rf2d6fc930e3f4689" /><Relationship Type="http://schemas.openxmlformats.org/officeDocument/2006/relationships/slide" Target="/ppt/slides/slide2.xml" Id="Rbfbba41d44b34ca0" /><Relationship Type="http://schemas.openxmlformats.org/officeDocument/2006/relationships/slide" Target="/ppt/slides/slide3.xml" Id="R8762e0062ea144c7" /><Relationship Type="http://schemas.openxmlformats.org/officeDocument/2006/relationships/slide" Target="/ppt/slides/slide4.xml" Id="Rceb24d26470d49ad" /><Relationship Type="http://schemas.openxmlformats.org/officeDocument/2006/relationships/slide" Target="/ppt/slides/slide5.xml" Id="R666d62adad82477d" /><Relationship Type="http://schemas.openxmlformats.org/officeDocument/2006/relationships/slide" Target="/ppt/slides/slide6.xml" Id="Rc1438723f12b489d" /><Relationship Type="http://schemas.openxmlformats.org/officeDocument/2006/relationships/slide" Target="/ppt/slides/slide7.xml" Id="R7cb45a51a87942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4ba2f552a45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a4967a1144653" /><Relationship Type="http://schemas.openxmlformats.org/officeDocument/2006/relationships/theme" Target="/ppt/slideMasters/theme/theme1.xml" Id="Rcc4af424dbf34e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8a4967a11446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3cfadbc8d4e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cee5f585740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6d0da567e47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5be5dafeb40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3460c582848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c52256c2b4e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1bc904cdc49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