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31cc4ba3b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c2d30c605d424b"/>
  </p:sldMasterIdLst>
  <p:sldIdLst>
    <p:sldId xmlns:r="http://schemas.openxmlformats.org/officeDocument/2006/relationships" id="256" r:id="R7be1ae78410f4f15"/>
    <p:sldId xmlns:r="http://schemas.openxmlformats.org/officeDocument/2006/relationships" id="257" r:id="R7bbab34e70524023"/>
    <p:sldId xmlns:r="http://schemas.openxmlformats.org/officeDocument/2006/relationships" id="258" r:id="R9f447823a2544046"/>
    <p:sldId xmlns:r="http://schemas.openxmlformats.org/officeDocument/2006/relationships" id="259" r:id="R3df6c44450794b67"/>
    <p:sldId xmlns:r="http://schemas.openxmlformats.org/officeDocument/2006/relationships" id="260" r:id="R7dc69de49c9b4e77"/>
    <p:sldId xmlns:r="http://schemas.openxmlformats.org/officeDocument/2006/relationships" id="261" r:id="Ree3f05c39dcc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2d30c605d424b" /><Relationship Type="http://schemas.openxmlformats.org/officeDocument/2006/relationships/slide" Target="/ppt/slides/slide1.xml" Id="R7be1ae78410f4f15" /><Relationship Type="http://schemas.openxmlformats.org/officeDocument/2006/relationships/slide" Target="/ppt/slides/slide2.xml" Id="R7bbab34e70524023" /><Relationship Type="http://schemas.openxmlformats.org/officeDocument/2006/relationships/slide" Target="/ppt/slides/slide3.xml" Id="R9f447823a2544046" /><Relationship Type="http://schemas.openxmlformats.org/officeDocument/2006/relationships/slide" Target="/ppt/slides/slide4.xml" Id="R3df6c44450794b67" /><Relationship Type="http://schemas.openxmlformats.org/officeDocument/2006/relationships/slide" Target="/ppt/slides/slide5.xml" Id="R7dc69de49c9b4e77" /><Relationship Type="http://schemas.openxmlformats.org/officeDocument/2006/relationships/slide" Target="/ppt/slides/slide6.xml" Id="Ree3f05c39dcc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9b7fa235e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21e22ff1e4690" /><Relationship Type="http://schemas.openxmlformats.org/officeDocument/2006/relationships/theme" Target="/ppt/slideMasters/theme/theme1.xml" Id="Rd38733d50850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821e22ff1e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59e1c9034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ee4c23e0640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175e0460e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2b4da30f1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1fc23275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01f28d0e5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