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34f6678a4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8f98749754e44"/>
  </p:sldMasterIdLst>
  <p:sldIdLst>
    <p:sldId xmlns:r="http://schemas.openxmlformats.org/officeDocument/2006/relationships" id="256" r:id="R13665b081ac5452e"/>
    <p:sldId xmlns:r="http://schemas.openxmlformats.org/officeDocument/2006/relationships" id="257" r:id="Rfc3f9b7b7328403a"/>
    <p:sldId xmlns:r="http://schemas.openxmlformats.org/officeDocument/2006/relationships" id="258" r:id="R2b664333eb1d4b61"/>
    <p:sldId xmlns:r="http://schemas.openxmlformats.org/officeDocument/2006/relationships" id="259" r:id="Reefbabf9027b484c"/>
    <p:sldId xmlns:r="http://schemas.openxmlformats.org/officeDocument/2006/relationships" id="260" r:id="R8d4917190c14448a"/>
    <p:sldId xmlns:r="http://schemas.openxmlformats.org/officeDocument/2006/relationships" id="261" r:id="Ree88c65c2d96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8f98749754e44" /><Relationship Type="http://schemas.openxmlformats.org/officeDocument/2006/relationships/slide" Target="/ppt/slides/slide1.xml" Id="R13665b081ac5452e" /><Relationship Type="http://schemas.openxmlformats.org/officeDocument/2006/relationships/slide" Target="/ppt/slides/slide2.xml" Id="Rfc3f9b7b7328403a" /><Relationship Type="http://schemas.openxmlformats.org/officeDocument/2006/relationships/slide" Target="/ppt/slides/slide3.xml" Id="R2b664333eb1d4b61" /><Relationship Type="http://schemas.openxmlformats.org/officeDocument/2006/relationships/slide" Target="/ppt/slides/slide4.xml" Id="Reefbabf9027b484c" /><Relationship Type="http://schemas.openxmlformats.org/officeDocument/2006/relationships/slide" Target="/ppt/slides/slide5.xml" Id="R8d4917190c14448a" /><Relationship Type="http://schemas.openxmlformats.org/officeDocument/2006/relationships/slide" Target="/ppt/slides/slide6.xml" Id="Ree88c65c2d96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942d562ce4e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dbf2f501e4822" /><Relationship Type="http://schemas.openxmlformats.org/officeDocument/2006/relationships/theme" Target="/ppt/slideMasters/theme/theme1.xml" Id="R9c9b28069ff5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dbf2f501e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4ddaac1c2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a48dcebb442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f10e537bb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97b630971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3306b7a8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546a912ac4d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