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03c8f61d4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cf39ebcb82412e"/>
  </p:sldMasterIdLst>
  <p:sldIdLst>
    <p:sldId xmlns:r="http://schemas.openxmlformats.org/officeDocument/2006/relationships" id="256" r:id="R0cc5dcb6a1134455"/>
    <p:sldId xmlns:r="http://schemas.openxmlformats.org/officeDocument/2006/relationships" id="257" r:id="Ra2d8b75e7ef448bd"/>
    <p:sldId xmlns:r="http://schemas.openxmlformats.org/officeDocument/2006/relationships" id="258" r:id="R06833ac78fa44c9f"/>
    <p:sldId xmlns:r="http://schemas.openxmlformats.org/officeDocument/2006/relationships" id="259" r:id="R4bae0023b222493a"/>
    <p:sldId xmlns:r="http://schemas.openxmlformats.org/officeDocument/2006/relationships" id="260" r:id="Rca0538706e4547a8"/>
    <p:sldId xmlns:r="http://schemas.openxmlformats.org/officeDocument/2006/relationships" id="261" r:id="R881ef82c0f8744d6"/>
    <p:sldId xmlns:r="http://schemas.openxmlformats.org/officeDocument/2006/relationships" id="262" r:id="Rb1d7bc49757a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f39ebcb82412e" /><Relationship Type="http://schemas.openxmlformats.org/officeDocument/2006/relationships/slide" Target="/ppt/slides/slide1.xml" Id="R0cc5dcb6a1134455" /><Relationship Type="http://schemas.openxmlformats.org/officeDocument/2006/relationships/slide" Target="/ppt/slides/slide2.xml" Id="Ra2d8b75e7ef448bd" /><Relationship Type="http://schemas.openxmlformats.org/officeDocument/2006/relationships/slide" Target="/ppt/slides/slide3.xml" Id="R06833ac78fa44c9f" /><Relationship Type="http://schemas.openxmlformats.org/officeDocument/2006/relationships/slide" Target="/ppt/slides/slide4.xml" Id="R4bae0023b222493a" /><Relationship Type="http://schemas.openxmlformats.org/officeDocument/2006/relationships/slide" Target="/ppt/slides/slide5.xml" Id="Rca0538706e4547a8" /><Relationship Type="http://schemas.openxmlformats.org/officeDocument/2006/relationships/slide" Target="/ppt/slides/slide6.xml" Id="R881ef82c0f8744d6" /><Relationship Type="http://schemas.openxmlformats.org/officeDocument/2006/relationships/slide" Target="/ppt/slides/slide7.xml" Id="Rb1d7bc49757a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d7f9ac97844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3f0add8de4c59" /><Relationship Type="http://schemas.openxmlformats.org/officeDocument/2006/relationships/theme" Target="/ppt/slideMasters/theme/theme1.xml" Id="Rc4d5779c21274b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3f0add8de4c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e13bf3ed1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5181737ff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83f69aa9c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8318ec2af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8b5964abe44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cd099740b4a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0205c50bc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SIGMUND LOTHE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 LOTHE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19 500 388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AMIN KALIM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SPAS NORGE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KSL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Sandesletta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65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post@lothe.com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939 507 213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