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04afc7656146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0267d89bef4778"/>
  </p:sldMasterIdLst>
  <p:sldIdLst>
    <p:sldId xmlns:r="http://schemas.openxmlformats.org/officeDocument/2006/relationships" id="256" r:id="Raa44f1d5108e4383"/>
    <p:sldId xmlns:r="http://schemas.openxmlformats.org/officeDocument/2006/relationships" id="257" r:id="R3d71ea781e414eee"/>
    <p:sldId xmlns:r="http://schemas.openxmlformats.org/officeDocument/2006/relationships" id="258" r:id="R7acf8133390b4c70"/>
    <p:sldId xmlns:r="http://schemas.openxmlformats.org/officeDocument/2006/relationships" id="259" r:id="R7b3e4fe22dc64fcd"/>
    <p:sldId xmlns:r="http://schemas.openxmlformats.org/officeDocument/2006/relationships" id="260" r:id="R7a5d260dfcfb47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0267d89bef4778" /><Relationship Type="http://schemas.openxmlformats.org/officeDocument/2006/relationships/slide" Target="/ppt/slides/slide1.xml" Id="Raa44f1d5108e4383" /><Relationship Type="http://schemas.openxmlformats.org/officeDocument/2006/relationships/slide" Target="/ppt/slides/slide2.xml" Id="R3d71ea781e414eee" /><Relationship Type="http://schemas.openxmlformats.org/officeDocument/2006/relationships/slide" Target="/ppt/slides/slide3.xml" Id="R7acf8133390b4c70" /><Relationship Type="http://schemas.openxmlformats.org/officeDocument/2006/relationships/slide" Target="/ppt/slides/slide4.xml" Id="R7b3e4fe22dc64fcd" /><Relationship Type="http://schemas.openxmlformats.org/officeDocument/2006/relationships/slide" Target="/ppt/slides/slide5.xml" Id="R7a5d260dfcfb47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0f585e467c41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a21a0566a4853" /><Relationship Type="http://schemas.openxmlformats.org/officeDocument/2006/relationships/theme" Target="/ppt/slideMasters/theme/theme1.xml" Id="R83298dc6e5b44a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ca21a0566a48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6b64ea0d648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885726d714b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6a402eb7d4b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1dcc6b27b41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d2838b98541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 HAUGRØNNING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 HAUGRØNNING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939 697 608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