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6b91325d3349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38bf01ff1f4dab"/>
  </p:sldMasterIdLst>
  <p:sldIdLst>
    <p:sldId xmlns:r="http://schemas.openxmlformats.org/officeDocument/2006/relationships" id="256" r:id="R414a1f3867724cc9"/>
    <p:sldId xmlns:r="http://schemas.openxmlformats.org/officeDocument/2006/relationships" id="257" r:id="R14afa95b9a9b46eb"/>
    <p:sldId xmlns:r="http://schemas.openxmlformats.org/officeDocument/2006/relationships" id="258" r:id="R0f774afb3d1e486c"/>
    <p:sldId xmlns:r="http://schemas.openxmlformats.org/officeDocument/2006/relationships" id="259" r:id="R90d2cb68cd5248bf"/>
    <p:sldId xmlns:r="http://schemas.openxmlformats.org/officeDocument/2006/relationships" id="260" r:id="Rf13d1438a6ba4083"/>
    <p:sldId xmlns:r="http://schemas.openxmlformats.org/officeDocument/2006/relationships" id="261" r:id="R9b88c1b6ffa64ca6"/>
    <p:sldId xmlns:r="http://schemas.openxmlformats.org/officeDocument/2006/relationships" id="262" r:id="Ra676d36e3f5e45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38bf01ff1f4dab" /><Relationship Type="http://schemas.openxmlformats.org/officeDocument/2006/relationships/slide" Target="/ppt/slides/slide1.xml" Id="R414a1f3867724cc9" /><Relationship Type="http://schemas.openxmlformats.org/officeDocument/2006/relationships/slide" Target="/ppt/slides/slide2.xml" Id="R14afa95b9a9b46eb" /><Relationship Type="http://schemas.openxmlformats.org/officeDocument/2006/relationships/slide" Target="/ppt/slides/slide3.xml" Id="R0f774afb3d1e486c" /><Relationship Type="http://schemas.openxmlformats.org/officeDocument/2006/relationships/slide" Target="/ppt/slides/slide4.xml" Id="R90d2cb68cd5248bf" /><Relationship Type="http://schemas.openxmlformats.org/officeDocument/2006/relationships/slide" Target="/ppt/slides/slide5.xml" Id="Rf13d1438a6ba4083" /><Relationship Type="http://schemas.openxmlformats.org/officeDocument/2006/relationships/slide" Target="/ppt/slides/slide6.xml" Id="R9b88c1b6ffa64ca6" /><Relationship Type="http://schemas.openxmlformats.org/officeDocument/2006/relationships/slide" Target="/ppt/slides/slide7.xml" Id="Ra676d36e3f5e45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594c2fbb9a44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3d726e59b4077" /><Relationship Type="http://schemas.openxmlformats.org/officeDocument/2006/relationships/theme" Target="/ppt/slideMasters/theme/theme1.xml" Id="R70fecb58d04a4f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23d726e59b40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a8c8a208f4c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81261f09c45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3a67a625c41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38223e5664d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14339552b40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08880273843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7c2559fe445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HAGNES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HAGNES EIENDOM AS ble etablert [år] og holder til i 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1 040 521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1 932 058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ELIN HAGNES  –  27,3 %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HAGNES LAILA ÅNENSEN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HAGNES TORE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HAGNES LASSE ÅNENSEN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HAGNES LISE MARIE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HAGNES EIENDOM AS  –  8,7 %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Fållåtrøa 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7630 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74096255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940 176 492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 EIENDOM AS</a:t>
            </a:r>
          </a:p>
        </p:txBody>
      </p:sp>
    </p:spTree>
  </p:cSld>
  <p:clrMapOvr>
    <a:masterClrMapping xmlns:a="http://schemas.openxmlformats.org/drawingml/2006/main"/>
  </p:clrMapOvr>
</p:sld>
</file>