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bee2335df4b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e3e190f6744a3d"/>
  </p:sldMasterIdLst>
  <p:sldIdLst>
    <p:sldId xmlns:r="http://schemas.openxmlformats.org/officeDocument/2006/relationships" id="256" r:id="R6dd73c7cec6248e2"/>
    <p:sldId xmlns:r="http://schemas.openxmlformats.org/officeDocument/2006/relationships" id="257" r:id="R1ac86e9e260d482d"/>
    <p:sldId xmlns:r="http://schemas.openxmlformats.org/officeDocument/2006/relationships" id="258" r:id="R51b0d5b4be964e14"/>
    <p:sldId xmlns:r="http://schemas.openxmlformats.org/officeDocument/2006/relationships" id="259" r:id="Raaa5b278c59247ad"/>
    <p:sldId xmlns:r="http://schemas.openxmlformats.org/officeDocument/2006/relationships" id="260" r:id="R23d104197f8147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3e190f6744a3d" /><Relationship Type="http://schemas.openxmlformats.org/officeDocument/2006/relationships/slide" Target="/ppt/slides/slide1.xml" Id="R6dd73c7cec6248e2" /><Relationship Type="http://schemas.openxmlformats.org/officeDocument/2006/relationships/slide" Target="/ppt/slides/slide2.xml" Id="R1ac86e9e260d482d" /><Relationship Type="http://schemas.openxmlformats.org/officeDocument/2006/relationships/slide" Target="/ppt/slides/slide3.xml" Id="R51b0d5b4be964e14" /><Relationship Type="http://schemas.openxmlformats.org/officeDocument/2006/relationships/slide" Target="/ppt/slides/slide4.xml" Id="Raaa5b278c59247ad" /><Relationship Type="http://schemas.openxmlformats.org/officeDocument/2006/relationships/slide" Target="/ppt/slides/slide5.xml" Id="R23d104197f8147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eb59cccf94a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50f929c3040d5" /><Relationship Type="http://schemas.openxmlformats.org/officeDocument/2006/relationships/theme" Target="/ppt/slideMasters/theme/theme1.xml" Id="R2796b337d48440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50f929c3040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e71b9acda4d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e4819451c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a76c06a13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c106cf5314c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f1d7bcb9741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