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2df8c5529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f3069de50c41aa"/>
  </p:sldMasterIdLst>
  <p:sldIdLst>
    <p:sldId xmlns:r="http://schemas.openxmlformats.org/officeDocument/2006/relationships" id="256" r:id="R56a0b17138624256"/>
    <p:sldId xmlns:r="http://schemas.openxmlformats.org/officeDocument/2006/relationships" id="257" r:id="Rd4a6e547c7d0497b"/>
    <p:sldId xmlns:r="http://schemas.openxmlformats.org/officeDocument/2006/relationships" id="258" r:id="R9c64f1d2f60c43e8"/>
    <p:sldId xmlns:r="http://schemas.openxmlformats.org/officeDocument/2006/relationships" id="259" r:id="R80b52a9281a245f0"/>
    <p:sldId xmlns:r="http://schemas.openxmlformats.org/officeDocument/2006/relationships" id="260" r:id="Rf4d06503510c4921"/>
    <p:sldId xmlns:r="http://schemas.openxmlformats.org/officeDocument/2006/relationships" id="261" r:id="R659d62a6f4c24e72"/>
    <p:sldId xmlns:r="http://schemas.openxmlformats.org/officeDocument/2006/relationships" id="262" r:id="R4d080f651a67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3069de50c41aa" /><Relationship Type="http://schemas.openxmlformats.org/officeDocument/2006/relationships/slide" Target="/ppt/slides/slide1.xml" Id="R56a0b17138624256" /><Relationship Type="http://schemas.openxmlformats.org/officeDocument/2006/relationships/slide" Target="/ppt/slides/slide2.xml" Id="Rd4a6e547c7d0497b" /><Relationship Type="http://schemas.openxmlformats.org/officeDocument/2006/relationships/slide" Target="/ppt/slides/slide3.xml" Id="R9c64f1d2f60c43e8" /><Relationship Type="http://schemas.openxmlformats.org/officeDocument/2006/relationships/slide" Target="/ppt/slides/slide4.xml" Id="R80b52a9281a245f0" /><Relationship Type="http://schemas.openxmlformats.org/officeDocument/2006/relationships/slide" Target="/ppt/slides/slide5.xml" Id="Rf4d06503510c4921" /><Relationship Type="http://schemas.openxmlformats.org/officeDocument/2006/relationships/slide" Target="/ppt/slides/slide6.xml" Id="R659d62a6f4c24e72" /><Relationship Type="http://schemas.openxmlformats.org/officeDocument/2006/relationships/slide" Target="/ppt/slides/slide7.xml" Id="R4d080f651a67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e78e2e8ab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138482e4241d2" /><Relationship Type="http://schemas.openxmlformats.org/officeDocument/2006/relationships/theme" Target="/ppt/slideMasters/theme/theme1.xml" Id="R87abc238dc8c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3138482e42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e2cb2db39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a4dcaea69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2750a57ba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37bac8320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39d50bd8c41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1967bbd15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aec09d83d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