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2f693f2ac44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93ceee881f4fab"/>
  </p:sldMasterIdLst>
  <p:sldIdLst>
    <p:sldId xmlns:r="http://schemas.openxmlformats.org/officeDocument/2006/relationships" id="256" r:id="R44b14a4d837a4916"/>
    <p:sldId xmlns:r="http://schemas.openxmlformats.org/officeDocument/2006/relationships" id="257" r:id="R90e69e487f5a45a4"/>
    <p:sldId xmlns:r="http://schemas.openxmlformats.org/officeDocument/2006/relationships" id="258" r:id="R7ee6a559dc8a4e9b"/>
    <p:sldId xmlns:r="http://schemas.openxmlformats.org/officeDocument/2006/relationships" id="259" r:id="R26066b22a8b24d4a"/>
    <p:sldId xmlns:r="http://schemas.openxmlformats.org/officeDocument/2006/relationships" id="260" r:id="R634f03907dca41f2"/>
    <p:sldId xmlns:r="http://schemas.openxmlformats.org/officeDocument/2006/relationships" id="261" r:id="Rbca0eee7f2984009"/>
    <p:sldId xmlns:r="http://schemas.openxmlformats.org/officeDocument/2006/relationships" id="262" r:id="Rc9e4cd680288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93ceee881f4fab" /><Relationship Type="http://schemas.openxmlformats.org/officeDocument/2006/relationships/slide" Target="/ppt/slides/slide1.xml" Id="R44b14a4d837a4916" /><Relationship Type="http://schemas.openxmlformats.org/officeDocument/2006/relationships/slide" Target="/ppt/slides/slide2.xml" Id="R90e69e487f5a45a4" /><Relationship Type="http://schemas.openxmlformats.org/officeDocument/2006/relationships/slide" Target="/ppt/slides/slide3.xml" Id="R7ee6a559dc8a4e9b" /><Relationship Type="http://schemas.openxmlformats.org/officeDocument/2006/relationships/slide" Target="/ppt/slides/slide4.xml" Id="R26066b22a8b24d4a" /><Relationship Type="http://schemas.openxmlformats.org/officeDocument/2006/relationships/slide" Target="/ppt/slides/slide5.xml" Id="R634f03907dca41f2" /><Relationship Type="http://schemas.openxmlformats.org/officeDocument/2006/relationships/slide" Target="/ppt/slides/slide6.xml" Id="Rbca0eee7f2984009" /><Relationship Type="http://schemas.openxmlformats.org/officeDocument/2006/relationships/slide" Target="/ppt/slides/slide7.xml" Id="Rc9e4cd680288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0578114d6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3e8beace14b2a" /><Relationship Type="http://schemas.openxmlformats.org/officeDocument/2006/relationships/theme" Target="/ppt/slideMasters/theme/theme1.xml" Id="R448003f460be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53e8beace1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53552ceed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e5fe83b27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46021bdb1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fd47550b4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36c34edbb44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570bf4ceb45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8a18ae11d48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