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6fcce9a8c041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2a5f53b3a543e4"/>
  </p:sldMasterIdLst>
  <p:sldIdLst>
    <p:sldId xmlns:r="http://schemas.openxmlformats.org/officeDocument/2006/relationships" id="256" r:id="R0d3a88e27a4f41fe"/>
    <p:sldId xmlns:r="http://schemas.openxmlformats.org/officeDocument/2006/relationships" id="257" r:id="R8861dea1596e4a52"/>
    <p:sldId xmlns:r="http://schemas.openxmlformats.org/officeDocument/2006/relationships" id="258" r:id="Rbd991d591cde4bfe"/>
    <p:sldId xmlns:r="http://schemas.openxmlformats.org/officeDocument/2006/relationships" id="259" r:id="R917de051c9624eee"/>
    <p:sldId xmlns:r="http://schemas.openxmlformats.org/officeDocument/2006/relationships" id="260" r:id="Rbc51041825134b90"/>
    <p:sldId xmlns:r="http://schemas.openxmlformats.org/officeDocument/2006/relationships" id="261" r:id="Rbccc8d106e1749ec"/>
    <p:sldId xmlns:r="http://schemas.openxmlformats.org/officeDocument/2006/relationships" id="262" r:id="R57c9012e7f8e44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2a5f53b3a543e4" /><Relationship Type="http://schemas.openxmlformats.org/officeDocument/2006/relationships/slide" Target="/ppt/slides/slide1.xml" Id="R0d3a88e27a4f41fe" /><Relationship Type="http://schemas.openxmlformats.org/officeDocument/2006/relationships/slide" Target="/ppt/slides/slide2.xml" Id="R8861dea1596e4a52" /><Relationship Type="http://schemas.openxmlformats.org/officeDocument/2006/relationships/slide" Target="/ppt/slides/slide3.xml" Id="Rbd991d591cde4bfe" /><Relationship Type="http://schemas.openxmlformats.org/officeDocument/2006/relationships/slide" Target="/ppt/slides/slide4.xml" Id="R917de051c9624eee" /><Relationship Type="http://schemas.openxmlformats.org/officeDocument/2006/relationships/slide" Target="/ppt/slides/slide5.xml" Id="Rbc51041825134b90" /><Relationship Type="http://schemas.openxmlformats.org/officeDocument/2006/relationships/slide" Target="/ppt/slides/slide6.xml" Id="Rbccc8d106e1749ec" /><Relationship Type="http://schemas.openxmlformats.org/officeDocument/2006/relationships/slide" Target="/ppt/slides/slide7.xml" Id="R57c9012e7f8e44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d8939ad73d48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89234a9224afd" /><Relationship Type="http://schemas.openxmlformats.org/officeDocument/2006/relationships/theme" Target="/ppt/slideMasters/theme/theme1.xml" Id="R7fa29d73d59947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689234a9224a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d58da7de6147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1040c409e4ca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fded38212045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6c538948a42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5d80c287046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160fb1aca048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da17472d24c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ATLANTIC INVEST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ATLANTIC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ATLANTIC INVEST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ATLANTIC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ATLANTIC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ATLANTIC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960 552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−1 553 826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994 775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9 800 679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22 205 025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ATLANTIC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LLC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ATLANTIC INVEST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Grønlandsleiret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altinvest@online.no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944 190 708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ATLANTIC INVEST</a:t>
            </a:r>
          </a:p>
        </p:txBody>
      </p:sp>
    </p:spTree>
  </p:cSld>
  <p:clrMapOvr>
    <a:masterClrMapping xmlns:a="http://schemas.openxmlformats.org/drawingml/2006/main"/>
  </p:clrMapOvr>
</p:sld>
</file>