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8fe898847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2de3ab9ce45f8"/>
  </p:sldMasterIdLst>
  <p:sldIdLst>
    <p:sldId xmlns:r="http://schemas.openxmlformats.org/officeDocument/2006/relationships" id="256" r:id="R9771d27b65694d3c"/>
    <p:sldId xmlns:r="http://schemas.openxmlformats.org/officeDocument/2006/relationships" id="257" r:id="R9196ef57d5e245b1"/>
    <p:sldId xmlns:r="http://schemas.openxmlformats.org/officeDocument/2006/relationships" id="258" r:id="Re9d8844596c14e93"/>
    <p:sldId xmlns:r="http://schemas.openxmlformats.org/officeDocument/2006/relationships" id="259" r:id="R26abce5afac64498"/>
    <p:sldId xmlns:r="http://schemas.openxmlformats.org/officeDocument/2006/relationships" id="260" r:id="R732d31170a3a41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2de3ab9ce45f8" /><Relationship Type="http://schemas.openxmlformats.org/officeDocument/2006/relationships/slide" Target="/ppt/slides/slide1.xml" Id="R9771d27b65694d3c" /><Relationship Type="http://schemas.openxmlformats.org/officeDocument/2006/relationships/slide" Target="/ppt/slides/slide2.xml" Id="R9196ef57d5e245b1" /><Relationship Type="http://schemas.openxmlformats.org/officeDocument/2006/relationships/slide" Target="/ppt/slides/slide3.xml" Id="Re9d8844596c14e93" /><Relationship Type="http://schemas.openxmlformats.org/officeDocument/2006/relationships/slide" Target="/ppt/slides/slide4.xml" Id="R26abce5afac64498" /><Relationship Type="http://schemas.openxmlformats.org/officeDocument/2006/relationships/slide" Target="/ppt/slides/slide5.xml" Id="R732d31170a3a41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500493b8e48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d09ded76743c4" /><Relationship Type="http://schemas.openxmlformats.org/officeDocument/2006/relationships/theme" Target="/ppt/slideMasters/theme/theme1.xml" Id="Rd9a07a3af0f142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bd09ded76743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3c81a671943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695a557da4b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2dbb422994a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3768efb7247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c2a2cf09f4c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