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6181bda99e34eb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aba8fac18e34f7f"/>
  </p:sldMasterIdLst>
  <p:sldIdLst>
    <p:sldId xmlns:r="http://schemas.openxmlformats.org/officeDocument/2006/relationships" id="256" r:id="R4378eabc0bab4fab"/>
    <p:sldId xmlns:r="http://schemas.openxmlformats.org/officeDocument/2006/relationships" id="257" r:id="R29cddcea79fc4dd1"/>
    <p:sldId xmlns:r="http://schemas.openxmlformats.org/officeDocument/2006/relationships" id="258" r:id="Rce2e427e07b54a9f"/>
    <p:sldId xmlns:r="http://schemas.openxmlformats.org/officeDocument/2006/relationships" id="259" r:id="Ra17af07fcbf24abb"/>
    <p:sldId xmlns:r="http://schemas.openxmlformats.org/officeDocument/2006/relationships" id="260" r:id="Re0852d1ebd074170"/>
    <p:sldId xmlns:r="http://schemas.openxmlformats.org/officeDocument/2006/relationships" id="261" r:id="R18c76a6dc272483d"/>
    <p:sldId xmlns:r="http://schemas.openxmlformats.org/officeDocument/2006/relationships" id="262" r:id="R9117f308f2af49e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ba8fac18e34f7f" /><Relationship Type="http://schemas.openxmlformats.org/officeDocument/2006/relationships/slide" Target="/ppt/slides/slide1.xml" Id="R4378eabc0bab4fab" /><Relationship Type="http://schemas.openxmlformats.org/officeDocument/2006/relationships/slide" Target="/ppt/slides/slide2.xml" Id="R29cddcea79fc4dd1" /><Relationship Type="http://schemas.openxmlformats.org/officeDocument/2006/relationships/slide" Target="/ppt/slides/slide3.xml" Id="Rce2e427e07b54a9f" /><Relationship Type="http://schemas.openxmlformats.org/officeDocument/2006/relationships/slide" Target="/ppt/slides/slide4.xml" Id="Ra17af07fcbf24abb" /><Relationship Type="http://schemas.openxmlformats.org/officeDocument/2006/relationships/slide" Target="/ppt/slides/slide5.xml" Id="Re0852d1ebd074170" /><Relationship Type="http://schemas.openxmlformats.org/officeDocument/2006/relationships/slide" Target="/ppt/slides/slide6.xml" Id="R18c76a6dc272483d" /><Relationship Type="http://schemas.openxmlformats.org/officeDocument/2006/relationships/slide" Target="/ppt/slides/slide7.xml" Id="R9117f308f2af49e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7ba169fb9145f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fef744854f4aa4" /><Relationship Type="http://schemas.openxmlformats.org/officeDocument/2006/relationships/theme" Target="/ppt/slideMasters/theme/theme1.xml" Id="Ra2105b38406940b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cfef744854f4aa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1c8872b98a421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44440a75144ac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9d655d6c264cd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3bd5db320f41f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9c7bc8a0d5409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99fa103e1a4e2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ed0c5c639f4f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Sprinkler Prosjekt A/S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Sprinkler Prosjekt A/S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Sprinkler Prosjekt A/S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Sprinkler Prosjekt A/S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Sprinkler Prosjekt A/S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Sprinkler Prosjekt A/S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22 673 911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−1 583 149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−1 554 415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1 594 315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11 203 819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Sprinkler Prosjekt A/S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KRIHAN INVEST AS  –  75,0 %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HALLVAR TVEIT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OPHEIM MARTIN HAUGER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Sprinkler Prosjekt A/S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Sandakerveien 114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0484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945 694 246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Sprinkler Prosjekt A/S</a:t>
            </a:r>
          </a:p>
        </p:txBody>
      </p:sp>
    </p:spTree>
  </p:cSld>
  <p:clrMapOvr>
    <a:masterClrMapping xmlns:a="http://schemas.openxmlformats.org/drawingml/2006/main"/>
  </p:clrMapOvr>
</p:sld>
</file>