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1f3dbe061a4d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653c276d4f4be2"/>
  </p:sldMasterIdLst>
  <p:sldIdLst>
    <p:sldId xmlns:r="http://schemas.openxmlformats.org/officeDocument/2006/relationships" id="256" r:id="R0b34a1e7944e4faa"/>
    <p:sldId xmlns:r="http://schemas.openxmlformats.org/officeDocument/2006/relationships" id="257" r:id="R2b2764c0e1eb4993"/>
    <p:sldId xmlns:r="http://schemas.openxmlformats.org/officeDocument/2006/relationships" id="258" r:id="R2724b66024b847f4"/>
    <p:sldId xmlns:r="http://schemas.openxmlformats.org/officeDocument/2006/relationships" id="259" r:id="R8ce011f79ee24bbc"/>
    <p:sldId xmlns:r="http://schemas.openxmlformats.org/officeDocument/2006/relationships" id="260" r:id="Rb0d5509bba934879"/>
    <p:sldId xmlns:r="http://schemas.openxmlformats.org/officeDocument/2006/relationships" id="261" r:id="R525b0849a14c4ebc"/>
    <p:sldId xmlns:r="http://schemas.openxmlformats.org/officeDocument/2006/relationships" id="262" r:id="R584329d10deb43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653c276d4f4be2" /><Relationship Type="http://schemas.openxmlformats.org/officeDocument/2006/relationships/slide" Target="/ppt/slides/slide1.xml" Id="R0b34a1e7944e4faa" /><Relationship Type="http://schemas.openxmlformats.org/officeDocument/2006/relationships/slide" Target="/ppt/slides/slide2.xml" Id="R2b2764c0e1eb4993" /><Relationship Type="http://schemas.openxmlformats.org/officeDocument/2006/relationships/slide" Target="/ppt/slides/slide3.xml" Id="R2724b66024b847f4" /><Relationship Type="http://schemas.openxmlformats.org/officeDocument/2006/relationships/slide" Target="/ppt/slides/slide4.xml" Id="R8ce011f79ee24bbc" /><Relationship Type="http://schemas.openxmlformats.org/officeDocument/2006/relationships/slide" Target="/ppt/slides/slide5.xml" Id="Rb0d5509bba934879" /><Relationship Type="http://schemas.openxmlformats.org/officeDocument/2006/relationships/slide" Target="/ppt/slides/slide6.xml" Id="R525b0849a14c4ebc" /><Relationship Type="http://schemas.openxmlformats.org/officeDocument/2006/relationships/slide" Target="/ppt/slides/slide7.xml" Id="R584329d10deb43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2a97495a7944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9692014654b0d" /><Relationship Type="http://schemas.openxmlformats.org/officeDocument/2006/relationships/theme" Target="/ppt/slideMasters/theme/theme1.xml" Id="Rbef4962b245d4f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19692014654b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5354a0cae4a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eeaf542a340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6ea0e0a074d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cfd029f584e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244db0fee46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49ad7659c49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931e7341148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TELERØR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TELERØR A/S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107 307 320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1 922 968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4 140 019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22 310 398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48 432 655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Versvikvegen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3937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56 10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firmapost@teleror.no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946 858 021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