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5afc527cd4841f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5d7ad0cfe58404f"/>
  </p:sldMasterIdLst>
  <p:sldIdLst>
    <p:sldId xmlns:r="http://schemas.openxmlformats.org/officeDocument/2006/relationships" id="256" r:id="Rf3fcfbd6a89a4308"/>
    <p:sldId xmlns:r="http://schemas.openxmlformats.org/officeDocument/2006/relationships" id="257" r:id="Rd92b1c181b6d4e45"/>
    <p:sldId xmlns:r="http://schemas.openxmlformats.org/officeDocument/2006/relationships" id="258" r:id="R98e60a8a711f4a9d"/>
    <p:sldId xmlns:r="http://schemas.openxmlformats.org/officeDocument/2006/relationships" id="259" r:id="Rfec1aa083bc34556"/>
    <p:sldId xmlns:r="http://schemas.openxmlformats.org/officeDocument/2006/relationships" id="260" r:id="Rec1ff1cad6734e52"/>
    <p:sldId xmlns:r="http://schemas.openxmlformats.org/officeDocument/2006/relationships" id="261" r:id="Rcf479e6632c5464b"/>
    <p:sldId xmlns:r="http://schemas.openxmlformats.org/officeDocument/2006/relationships" id="262" r:id="Rbc8286efccad487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5d7ad0cfe58404f" /><Relationship Type="http://schemas.openxmlformats.org/officeDocument/2006/relationships/slide" Target="/ppt/slides/slide1.xml" Id="Rf3fcfbd6a89a4308" /><Relationship Type="http://schemas.openxmlformats.org/officeDocument/2006/relationships/slide" Target="/ppt/slides/slide2.xml" Id="Rd92b1c181b6d4e45" /><Relationship Type="http://schemas.openxmlformats.org/officeDocument/2006/relationships/slide" Target="/ppt/slides/slide3.xml" Id="R98e60a8a711f4a9d" /><Relationship Type="http://schemas.openxmlformats.org/officeDocument/2006/relationships/slide" Target="/ppt/slides/slide4.xml" Id="Rfec1aa083bc34556" /><Relationship Type="http://schemas.openxmlformats.org/officeDocument/2006/relationships/slide" Target="/ppt/slides/slide5.xml" Id="Rec1ff1cad6734e52" /><Relationship Type="http://schemas.openxmlformats.org/officeDocument/2006/relationships/slide" Target="/ppt/slides/slide6.xml" Id="Rcf479e6632c5464b" /><Relationship Type="http://schemas.openxmlformats.org/officeDocument/2006/relationships/slide" Target="/ppt/slides/slide7.xml" Id="Rbc8286efccad487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769a96194184af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458de2e62e4097" /><Relationship Type="http://schemas.openxmlformats.org/officeDocument/2006/relationships/theme" Target="/ppt/slideMasters/theme/theme1.xml" Id="R642db797658d417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1458de2e62e409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4219286a5f43b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17d68ad29c454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29ef7329d7485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87e6e2562c435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77a2b0487145a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eae245685643e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ddae422b2243a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RECON REGNSKAP A/S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RECON REGNSKAP A/S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RECON REGNSKAP A/S ble etablert [år] og holder til i Namsos.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RECON REGNSKAP A/S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RECON REGNSKAP A/S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RECON REGNSKAP A/S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6 479 091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1 229 061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1 065 293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1 463 394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4 023 908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RECON REGNSKAP A/S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KVELLO GEIR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BJERKENÅS KRISTIN HELENE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JOHANSEN DANIEL KVITVANG  –  25,0 %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RECON REGNSKAP A/S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Verftsgata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7800 Namsos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47 98 05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firmapost@recon.no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947 250 310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RECON REGNSKAP A/S</a:t>
            </a:r>
          </a:p>
        </p:txBody>
      </p:sp>
    </p:spTree>
  </p:cSld>
  <p:clrMapOvr>
    <a:masterClrMapping xmlns:a="http://schemas.openxmlformats.org/drawingml/2006/main"/>
  </p:clrMapOvr>
</p:sld>
</file>