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cdcdde286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4339f293f48a0"/>
  </p:sldMasterIdLst>
  <p:sldIdLst>
    <p:sldId xmlns:r="http://schemas.openxmlformats.org/officeDocument/2006/relationships" id="256" r:id="R20f641e7afbb475a"/>
    <p:sldId xmlns:r="http://schemas.openxmlformats.org/officeDocument/2006/relationships" id="257" r:id="R64985756630d487d"/>
    <p:sldId xmlns:r="http://schemas.openxmlformats.org/officeDocument/2006/relationships" id="258" r:id="Rd35270ffa1ba4101"/>
    <p:sldId xmlns:r="http://schemas.openxmlformats.org/officeDocument/2006/relationships" id="259" r:id="R28c73c3e53e1448f"/>
    <p:sldId xmlns:r="http://schemas.openxmlformats.org/officeDocument/2006/relationships" id="260" r:id="Re2a247b5a26a4e2b"/>
    <p:sldId xmlns:r="http://schemas.openxmlformats.org/officeDocument/2006/relationships" id="261" r:id="Rbe5cc3beaf0547f3"/>
    <p:sldId xmlns:r="http://schemas.openxmlformats.org/officeDocument/2006/relationships" id="262" r:id="Rd263cf67e0f5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4339f293f48a0" /><Relationship Type="http://schemas.openxmlformats.org/officeDocument/2006/relationships/slide" Target="/ppt/slides/slide1.xml" Id="R20f641e7afbb475a" /><Relationship Type="http://schemas.openxmlformats.org/officeDocument/2006/relationships/slide" Target="/ppt/slides/slide2.xml" Id="R64985756630d487d" /><Relationship Type="http://schemas.openxmlformats.org/officeDocument/2006/relationships/slide" Target="/ppt/slides/slide3.xml" Id="Rd35270ffa1ba4101" /><Relationship Type="http://schemas.openxmlformats.org/officeDocument/2006/relationships/slide" Target="/ppt/slides/slide4.xml" Id="R28c73c3e53e1448f" /><Relationship Type="http://schemas.openxmlformats.org/officeDocument/2006/relationships/slide" Target="/ppt/slides/slide5.xml" Id="Re2a247b5a26a4e2b" /><Relationship Type="http://schemas.openxmlformats.org/officeDocument/2006/relationships/slide" Target="/ppt/slides/slide6.xml" Id="Rbe5cc3beaf0547f3" /><Relationship Type="http://schemas.openxmlformats.org/officeDocument/2006/relationships/slide" Target="/ppt/slides/slide7.xml" Id="Rd263cf67e0f5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98dfcb30b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b93747c824216" /><Relationship Type="http://schemas.openxmlformats.org/officeDocument/2006/relationships/theme" Target="/ppt/slideMasters/theme/theme1.xml" Id="R12186c565dfe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b93747c82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ce630b1c8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5d4047dbc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a0a5e7ef74f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282fac089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74fc88bce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72ff53595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385f5063e4d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Skarv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Skarv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327 367 412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464 733 764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