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c5430a9fd14e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1fb51c2ec24f8c"/>
  </p:sldMasterIdLst>
  <p:sldIdLst>
    <p:sldId xmlns:r="http://schemas.openxmlformats.org/officeDocument/2006/relationships" id="256" r:id="R3195f78d8acd465b"/>
    <p:sldId xmlns:r="http://schemas.openxmlformats.org/officeDocument/2006/relationships" id="257" r:id="R0124875207734d23"/>
    <p:sldId xmlns:r="http://schemas.openxmlformats.org/officeDocument/2006/relationships" id="258" r:id="R816adf0a6da94bbc"/>
    <p:sldId xmlns:r="http://schemas.openxmlformats.org/officeDocument/2006/relationships" id="259" r:id="R39aadc405dea42e1"/>
    <p:sldId xmlns:r="http://schemas.openxmlformats.org/officeDocument/2006/relationships" id="260" r:id="Rd257582528e1482a"/>
    <p:sldId xmlns:r="http://schemas.openxmlformats.org/officeDocument/2006/relationships" id="261" r:id="Rb877f9656ffc459c"/>
    <p:sldId xmlns:r="http://schemas.openxmlformats.org/officeDocument/2006/relationships" id="262" r:id="Rd581fe15775b40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fb51c2ec24f8c" /><Relationship Type="http://schemas.openxmlformats.org/officeDocument/2006/relationships/slide" Target="/ppt/slides/slide1.xml" Id="R3195f78d8acd465b" /><Relationship Type="http://schemas.openxmlformats.org/officeDocument/2006/relationships/slide" Target="/ppt/slides/slide2.xml" Id="R0124875207734d23" /><Relationship Type="http://schemas.openxmlformats.org/officeDocument/2006/relationships/slide" Target="/ppt/slides/slide3.xml" Id="R816adf0a6da94bbc" /><Relationship Type="http://schemas.openxmlformats.org/officeDocument/2006/relationships/slide" Target="/ppt/slides/slide4.xml" Id="R39aadc405dea42e1" /><Relationship Type="http://schemas.openxmlformats.org/officeDocument/2006/relationships/slide" Target="/ppt/slides/slide5.xml" Id="Rd257582528e1482a" /><Relationship Type="http://schemas.openxmlformats.org/officeDocument/2006/relationships/slide" Target="/ppt/slides/slide6.xml" Id="Rb877f9656ffc459c" /><Relationship Type="http://schemas.openxmlformats.org/officeDocument/2006/relationships/slide" Target="/ppt/slides/slide7.xml" Id="Rd581fe15775b40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d4737af2294c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84d105e1642b1" /><Relationship Type="http://schemas.openxmlformats.org/officeDocument/2006/relationships/theme" Target="/ppt/slideMasters/theme/theme1.xml" Id="Ra263c80f55f444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084d105e1642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04d64a18245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174b7d9df4c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6564d41fd47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56c930fb14e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6c789b0e24c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cd282ed4f4c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4a5313d5843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Odd-Petter Hosen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Odd-Petter Hosen AS ble etablert [år] og holder til i Stokkøy.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22 440 438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398 983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333 729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5 365 713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10 139 006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HOSEN ODD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7178 Stokkøy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53 41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947 714 821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