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039dee1118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e63b10eb134c13"/>
  </p:sldMasterIdLst>
  <p:sldIdLst>
    <p:sldId xmlns:r="http://schemas.openxmlformats.org/officeDocument/2006/relationships" id="256" r:id="R5c3154219b9d4470"/>
    <p:sldId xmlns:r="http://schemas.openxmlformats.org/officeDocument/2006/relationships" id="257" r:id="R0bfb682fc96e4712"/>
    <p:sldId xmlns:r="http://schemas.openxmlformats.org/officeDocument/2006/relationships" id="258" r:id="Ra025a1d8b2d74ac8"/>
    <p:sldId xmlns:r="http://schemas.openxmlformats.org/officeDocument/2006/relationships" id="259" r:id="Rd958a3610af340c5"/>
    <p:sldId xmlns:r="http://schemas.openxmlformats.org/officeDocument/2006/relationships" id="260" r:id="R873f2cb9a4b04bfe"/>
    <p:sldId xmlns:r="http://schemas.openxmlformats.org/officeDocument/2006/relationships" id="261" r:id="R1234c792aaef46b3"/>
    <p:sldId xmlns:r="http://schemas.openxmlformats.org/officeDocument/2006/relationships" id="262" r:id="R9753e2981e1f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63b10eb134c13" /><Relationship Type="http://schemas.openxmlformats.org/officeDocument/2006/relationships/slide" Target="/ppt/slides/slide1.xml" Id="R5c3154219b9d4470" /><Relationship Type="http://schemas.openxmlformats.org/officeDocument/2006/relationships/slide" Target="/ppt/slides/slide2.xml" Id="R0bfb682fc96e4712" /><Relationship Type="http://schemas.openxmlformats.org/officeDocument/2006/relationships/slide" Target="/ppt/slides/slide3.xml" Id="Ra025a1d8b2d74ac8" /><Relationship Type="http://schemas.openxmlformats.org/officeDocument/2006/relationships/slide" Target="/ppt/slides/slide4.xml" Id="Rd958a3610af340c5" /><Relationship Type="http://schemas.openxmlformats.org/officeDocument/2006/relationships/slide" Target="/ppt/slides/slide5.xml" Id="R873f2cb9a4b04bfe" /><Relationship Type="http://schemas.openxmlformats.org/officeDocument/2006/relationships/slide" Target="/ppt/slides/slide6.xml" Id="R1234c792aaef46b3" /><Relationship Type="http://schemas.openxmlformats.org/officeDocument/2006/relationships/slide" Target="/ppt/slides/slide7.xml" Id="R9753e2981e1f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2d9c3759942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f0714c2894ce3" /><Relationship Type="http://schemas.openxmlformats.org/officeDocument/2006/relationships/theme" Target="/ppt/slideMasters/theme/theme1.xml" Id="Rce3ed69c673840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bf0714c2894c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bc5f4bf5543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4999bb3e74b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99cc4de4d47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5f22922384b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d2127b7c84c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38e007e6645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9bc11730242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LUNDE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10 938 198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4 664 384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5 960 982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 LEO RAGNHILD LUNDE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WINTHER INGERID LUNDE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Prestkampen AS, Oscars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ingried@online.no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LUNDE AS</a:t>
            </a:r>
          </a:p>
        </p:txBody>
      </p:sp>
    </p:spTree>
  </p:cSld>
  <p:clrMapOvr>
    <a:masterClrMapping xmlns:a="http://schemas.openxmlformats.org/drawingml/2006/main"/>
  </p:clrMapOvr>
</p:sld>
</file>