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f12602664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363f0cf334b97"/>
  </p:sldMasterIdLst>
  <p:sldIdLst>
    <p:sldId xmlns:r="http://schemas.openxmlformats.org/officeDocument/2006/relationships" id="256" r:id="R134ae5f79b9c47c8"/>
    <p:sldId xmlns:r="http://schemas.openxmlformats.org/officeDocument/2006/relationships" id="257" r:id="R4b3beafcdeb24a68"/>
    <p:sldId xmlns:r="http://schemas.openxmlformats.org/officeDocument/2006/relationships" id="258" r:id="R21e964b68e694208"/>
    <p:sldId xmlns:r="http://schemas.openxmlformats.org/officeDocument/2006/relationships" id="259" r:id="R12d5dbad8cd24fde"/>
    <p:sldId xmlns:r="http://schemas.openxmlformats.org/officeDocument/2006/relationships" id="260" r:id="R16ff6830bd4f44f4"/>
    <p:sldId xmlns:r="http://schemas.openxmlformats.org/officeDocument/2006/relationships" id="261" r:id="R9da984cf1dd44392"/>
    <p:sldId xmlns:r="http://schemas.openxmlformats.org/officeDocument/2006/relationships" id="262" r:id="Rdc6a64a6e23a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363f0cf334b97" /><Relationship Type="http://schemas.openxmlformats.org/officeDocument/2006/relationships/slide" Target="/ppt/slides/slide1.xml" Id="R134ae5f79b9c47c8" /><Relationship Type="http://schemas.openxmlformats.org/officeDocument/2006/relationships/slide" Target="/ppt/slides/slide2.xml" Id="R4b3beafcdeb24a68" /><Relationship Type="http://schemas.openxmlformats.org/officeDocument/2006/relationships/slide" Target="/ppt/slides/slide3.xml" Id="R21e964b68e694208" /><Relationship Type="http://schemas.openxmlformats.org/officeDocument/2006/relationships/slide" Target="/ppt/slides/slide4.xml" Id="R12d5dbad8cd24fde" /><Relationship Type="http://schemas.openxmlformats.org/officeDocument/2006/relationships/slide" Target="/ppt/slides/slide5.xml" Id="R16ff6830bd4f44f4" /><Relationship Type="http://schemas.openxmlformats.org/officeDocument/2006/relationships/slide" Target="/ppt/slides/slide6.xml" Id="R9da984cf1dd44392" /><Relationship Type="http://schemas.openxmlformats.org/officeDocument/2006/relationships/slide" Target="/ppt/slides/slide7.xml" Id="Rdc6a64a6e23a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63bf3d59f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61ca684b44f1f" /><Relationship Type="http://schemas.openxmlformats.org/officeDocument/2006/relationships/theme" Target="/ppt/slideMasters/theme/theme1.xml" Id="R19b4d9938f82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61ca684b4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05531e5eb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6526124ab47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6a832ca71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4a9e29cf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503a8ecac44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2c8732633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42b01450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