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8975a8f89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24a1c272764126"/>
  </p:sldMasterIdLst>
  <p:sldIdLst>
    <p:sldId xmlns:r="http://schemas.openxmlformats.org/officeDocument/2006/relationships" id="256" r:id="R1fd7b3bfc08d4dab"/>
    <p:sldId xmlns:r="http://schemas.openxmlformats.org/officeDocument/2006/relationships" id="257" r:id="Re09746e892b04cdf"/>
    <p:sldId xmlns:r="http://schemas.openxmlformats.org/officeDocument/2006/relationships" id="258" r:id="Rff4115b591cb49f1"/>
    <p:sldId xmlns:r="http://schemas.openxmlformats.org/officeDocument/2006/relationships" id="259" r:id="R04078b30134442fa"/>
    <p:sldId xmlns:r="http://schemas.openxmlformats.org/officeDocument/2006/relationships" id="260" r:id="R4ab023f06b2244b7"/>
    <p:sldId xmlns:r="http://schemas.openxmlformats.org/officeDocument/2006/relationships" id="261" r:id="R638a26b2609b4169"/>
    <p:sldId xmlns:r="http://schemas.openxmlformats.org/officeDocument/2006/relationships" id="262" r:id="Rc5c1bcf617a5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4a1c272764126" /><Relationship Type="http://schemas.openxmlformats.org/officeDocument/2006/relationships/slide" Target="/ppt/slides/slide1.xml" Id="R1fd7b3bfc08d4dab" /><Relationship Type="http://schemas.openxmlformats.org/officeDocument/2006/relationships/slide" Target="/ppt/slides/slide2.xml" Id="Re09746e892b04cdf" /><Relationship Type="http://schemas.openxmlformats.org/officeDocument/2006/relationships/slide" Target="/ppt/slides/slide3.xml" Id="Rff4115b591cb49f1" /><Relationship Type="http://schemas.openxmlformats.org/officeDocument/2006/relationships/slide" Target="/ppt/slides/slide4.xml" Id="R04078b30134442fa" /><Relationship Type="http://schemas.openxmlformats.org/officeDocument/2006/relationships/slide" Target="/ppt/slides/slide5.xml" Id="R4ab023f06b2244b7" /><Relationship Type="http://schemas.openxmlformats.org/officeDocument/2006/relationships/slide" Target="/ppt/slides/slide6.xml" Id="R638a26b2609b4169" /><Relationship Type="http://schemas.openxmlformats.org/officeDocument/2006/relationships/slide" Target="/ppt/slides/slide7.xml" Id="Rc5c1bcf617a5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a451b69a3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abb198e754369" /><Relationship Type="http://schemas.openxmlformats.org/officeDocument/2006/relationships/theme" Target="/ppt/slideMasters/theme/theme1.xml" Id="Ra77b56c0f27b46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abb198e75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972e482b4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d5d5166d447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d7d21f26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1136bd8f49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1ee4bde9f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faf7b38ab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bed6503d3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