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a54270d7246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2679ecb3a4a91"/>
  </p:sldMasterIdLst>
  <p:sldIdLst>
    <p:sldId xmlns:r="http://schemas.openxmlformats.org/officeDocument/2006/relationships" id="256" r:id="Ra5b73311683b449b"/>
    <p:sldId xmlns:r="http://schemas.openxmlformats.org/officeDocument/2006/relationships" id="257" r:id="Rc28d1f757dd646e6"/>
    <p:sldId xmlns:r="http://schemas.openxmlformats.org/officeDocument/2006/relationships" id="258" r:id="Rf9674a7a35cf4740"/>
    <p:sldId xmlns:r="http://schemas.openxmlformats.org/officeDocument/2006/relationships" id="259" r:id="Ra5a3ca1d80a34cd0"/>
    <p:sldId xmlns:r="http://schemas.openxmlformats.org/officeDocument/2006/relationships" id="260" r:id="Raf9d7ab2da154748"/>
    <p:sldId xmlns:r="http://schemas.openxmlformats.org/officeDocument/2006/relationships" id="261" r:id="R6ddb99d8207d4e15"/>
    <p:sldId xmlns:r="http://schemas.openxmlformats.org/officeDocument/2006/relationships" id="262" r:id="Rfc09a2afc6c9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2679ecb3a4a91" /><Relationship Type="http://schemas.openxmlformats.org/officeDocument/2006/relationships/slide" Target="/ppt/slides/slide1.xml" Id="Ra5b73311683b449b" /><Relationship Type="http://schemas.openxmlformats.org/officeDocument/2006/relationships/slide" Target="/ppt/slides/slide2.xml" Id="Rc28d1f757dd646e6" /><Relationship Type="http://schemas.openxmlformats.org/officeDocument/2006/relationships/slide" Target="/ppt/slides/slide3.xml" Id="Rf9674a7a35cf4740" /><Relationship Type="http://schemas.openxmlformats.org/officeDocument/2006/relationships/slide" Target="/ppt/slides/slide4.xml" Id="Ra5a3ca1d80a34cd0" /><Relationship Type="http://schemas.openxmlformats.org/officeDocument/2006/relationships/slide" Target="/ppt/slides/slide5.xml" Id="Raf9d7ab2da154748" /><Relationship Type="http://schemas.openxmlformats.org/officeDocument/2006/relationships/slide" Target="/ppt/slides/slide6.xml" Id="R6ddb99d8207d4e15" /><Relationship Type="http://schemas.openxmlformats.org/officeDocument/2006/relationships/slide" Target="/ppt/slides/slide7.xml" Id="Rfc09a2afc6c9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6799d2af2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2018f15534459" /><Relationship Type="http://schemas.openxmlformats.org/officeDocument/2006/relationships/theme" Target="/ppt/slideMasters/theme/theme1.xml" Id="Ra131d5a9795e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2018f1553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3af6d7de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cf340bc70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3fdceb824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774c93fbd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f4ed3b15242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4d4786f1546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b729e8c4b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