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153f6bdb774f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b4880e74974396"/>
  </p:sldMasterIdLst>
  <p:sldIdLst>
    <p:sldId xmlns:r="http://schemas.openxmlformats.org/officeDocument/2006/relationships" id="256" r:id="R0333c77fd12e4337"/>
    <p:sldId xmlns:r="http://schemas.openxmlformats.org/officeDocument/2006/relationships" id="257" r:id="R2aa1c8ff9d1d4b92"/>
    <p:sldId xmlns:r="http://schemas.openxmlformats.org/officeDocument/2006/relationships" id="258" r:id="R818407e206c34e39"/>
    <p:sldId xmlns:r="http://schemas.openxmlformats.org/officeDocument/2006/relationships" id="259" r:id="R4a06413587ae4ab7"/>
    <p:sldId xmlns:r="http://schemas.openxmlformats.org/officeDocument/2006/relationships" id="260" r:id="Ra02be19ecd754929"/>
    <p:sldId xmlns:r="http://schemas.openxmlformats.org/officeDocument/2006/relationships" id="261" r:id="R09e24a0d715e4bb7"/>
    <p:sldId xmlns:r="http://schemas.openxmlformats.org/officeDocument/2006/relationships" id="262" r:id="R2925095fd3ef48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b4880e74974396" /><Relationship Type="http://schemas.openxmlformats.org/officeDocument/2006/relationships/slide" Target="/ppt/slides/slide1.xml" Id="R0333c77fd12e4337" /><Relationship Type="http://schemas.openxmlformats.org/officeDocument/2006/relationships/slide" Target="/ppt/slides/slide2.xml" Id="R2aa1c8ff9d1d4b92" /><Relationship Type="http://schemas.openxmlformats.org/officeDocument/2006/relationships/slide" Target="/ppt/slides/slide3.xml" Id="R818407e206c34e39" /><Relationship Type="http://schemas.openxmlformats.org/officeDocument/2006/relationships/slide" Target="/ppt/slides/slide4.xml" Id="R4a06413587ae4ab7" /><Relationship Type="http://schemas.openxmlformats.org/officeDocument/2006/relationships/slide" Target="/ppt/slides/slide5.xml" Id="Ra02be19ecd754929" /><Relationship Type="http://schemas.openxmlformats.org/officeDocument/2006/relationships/slide" Target="/ppt/slides/slide6.xml" Id="R09e24a0d715e4bb7" /><Relationship Type="http://schemas.openxmlformats.org/officeDocument/2006/relationships/slide" Target="/ppt/slides/slide7.xml" Id="R2925095fd3ef48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0e052febf040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a3264e1504ab0" /><Relationship Type="http://schemas.openxmlformats.org/officeDocument/2006/relationships/theme" Target="/ppt/slideMasters/theme/theme1.xml" Id="Rf2170d213d094e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1a3264e1504a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7535654064b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939787cc545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641528e564e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29b4e929944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9175374b7440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8f80a82f54d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0d054905147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VS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 REGNSKAP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4 559 439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147 697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122 758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542 535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1 574 182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PIENKOWSKA MONIKA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SALTVEIT KRISTIN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Rennesøygata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5537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72 70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post@vsregnskap.no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950 308 508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REGNSKAP AS</a:t>
            </a:r>
          </a:p>
        </p:txBody>
      </p:sp>
    </p:spTree>
  </p:cSld>
  <p:clrMapOvr>
    <a:masterClrMapping xmlns:a="http://schemas.openxmlformats.org/drawingml/2006/main"/>
  </p:clrMapOvr>
</p:sld>
</file>