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09cd098f194b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77dd496f6e4140"/>
  </p:sldMasterIdLst>
  <p:sldIdLst>
    <p:sldId xmlns:r="http://schemas.openxmlformats.org/officeDocument/2006/relationships" id="256" r:id="R9cc797669dba4f31"/>
    <p:sldId xmlns:r="http://schemas.openxmlformats.org/officeDocument/2006/relationships" id="257" r:id="R181409dcc279471f"/>
    <p:sldId xmlns:r="http://schemas.openxmlformats.org/officeDocument/2006/relationships" id="258" r:id="R5599d0fb16114b2b"/>
    <p:sldId xmlns:r="http://schemas.openxmlformats.org/officeDocument/2006/relationships" id="259" r:id="Rfd072cc1c7fd4093"/>
    <p:sldId xmlns:r="http://schemas.openxmlformats.org/officeDocument/2006/relationships" id="260" r:id="R2649381e86614d03"/>
    <p:sldId xmlns:r="http://schemas.openxmlformats.org/officeDocument/2006/relationships" id="261" r:id="Rff2ba73d54ce42cb"/>
    <p:sldId xmlns:r="http://schemas.openxmlformats.org/officeDocument/2006/relationships" id="262" r:id="R3f6a4b1573444e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7dd496f6e4140" /><Relationship Type="http://schemas.openxmlformats.org/officeDocument/2006/relationships/slide" Target="/ppt/slides/slide1.xml" Id="R9cc797669dba4f31" /><Relationship Type="http://schemas.openxmlformats.org/officeDocument/2006/relationships/slide" Target="/ppt/slides/slide2.xml" Id="R181409dcc279471f" /><Relationship Type="http://schemas.openxmlformats.org/officeDocument/2006/relationships/slide" Target="/ppt/slides/slide3.xml" Id="R5599d0fb16114b2b" /><Relationship Type="http://schemas.openxmlformats.org/officeDocument/2006/relationships/slide" Target="/ppt/slides/slide4.xml" Id="Rfd072cc1c7fd4093" /><Relationship Type="http://schemas.openxmlformats.org/officeDocument/2006/relationships/slide" Target="/ppt/slides/slide5.xml" Id="R2649381e86614d03" /><Relationship Type="http://schemas.openxmlformats.org/officeDocument/2006/relationships/slide" Target="/ppt/slides/slide6.xml" Id="Rff2ba73d54ce42cb" /><Relationship Type="http://schemas.openxmlformats.org/officeDocument/2006/relationships/slide" Target="/ppt/slides/slide7.xml" Id="R3f6a4b1573444e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e2eeaf75540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073d7a80f44fa" /><Relationship Type="http://schemas.openxmlformats.org/officeDocument/2006/relationships/theme" Target="/ppt/slideMasters/theme/theme1.xml" Id="R95261cf7dcd341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2073d7a80f44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beed7008544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f4a8adbdd42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f3d371bd74d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e38579f9341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9a24c66784e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ffd91c8584e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4ae66572146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ITERATE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83 866 595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−4 175 614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23 870 384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66 174 344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HOLDING AS  –  56,7 %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 INVEST AS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PAACS INVEST AS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BLOMMENHOLDING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34E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79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950 379 839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