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8dcd7b553044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7472d5e3de45e9"/>
  </p:sldMasterIdLst>
  <p:sldIdLst>
    <p:sldId xmlns:r="http://schemas.openxmlformats.org/officeDocument/2006/relationships" id="256" r:id="Rd9a0a48ea5b343c2"/>
    <p:sldId xmlns:r="http://schemas.openxmlformats.org/officeDocument/2006/relationships" id="257" r:id="R056ceff8a59b4f68"/>
    <p:sldId xmlns:r="http://schemas.openxmlformats.org/officeDocument/2006/relationships" id="258" r:id="R8aea3b67c5674f6c"/>
    <p:sldId xmlns:r="http://schemas.openxmlformats.org/officeDocument/2006/relationships" id="259" r:id="Rd6d8ae5e00284270"/>
    <p:sldId xmlns:r="http://schemas.openxmlformats.org/officeDocument/2006/relationships" id="260" r:id="Rd8c8e4474363432c"/>
    <p:sldId xmlns:r="http://schemas.openxmlformats.org/officeDocument/2006/relationships" id="261" r:id="R00a9ad994c6145c0"/>
    <p:sldId xmlns:r="http://schemas.openxmlformats.org/officeDocument/2006/relationships" id="262" r:id="Rc823f6f21407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472d5e3de45e9" /><Relationship Type="http://schemas.openxmlformats.org/officeDocument/2006/relationships/slide" Target="/ppt/slides/slide1.xml" Id="Rd9a0a48ea5b343c2" /><Relationship Type="http://schemas.openxmlformats.org/officeDocument/2006/relationships/slide" Target="/ppt/slides/slide2.xml" Id="R056ceff8a59b4f68" /><Relationship Type="http://schemas.openxmlformats.org/officeDocument/2006/relationships/slide" Target="/ppt/slides/slide3.xml" Id="R8aea3b67c5674f6c" /><Relationship Type="http://schemas.openxmlformats.org/officeDocument/2006/relationships/slide" Target="/ppt/slides/slide4.xml" Id="Rd6d8ae5e00284270" /><Relationship Type="http://schemas.openxmlformats.org/officeDocument/2006/relationships/slide" Target="/ppt/slides/slide5.xml" Id="Rd8c8e4474363432c" /><Relationship Type="http://schemas.openxmlformats.org/officeDocument/2006/relationships/slide" Target="/ppt/slides/slide6.xml" Id="R00a9ad994c6145c0" /><Relationship Type="http://schemas.openxmlformats.org/officeDocument/2006/relationships/slide" Target="/ppt/slides/slide7.xml" Id="Rc823f6f21407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f5febfd9c48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9ca09f9064016" /><Relationship Type="http://schemas.openxmlformats.org/officeDocument/2006/relationships/theme" Target="/ppt/slideMasters/theme/theme1.xml" Id="R4e7c569c84694f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a9ca09f90640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fe7ae43a1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9d8b3d415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c5b74439c4a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b818be758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d72bbb0e94d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2034cb0d549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03e4b7d434f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