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7b46e1eb9543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160180f8e04c99"/>
  </p:sldMasterIdLst>
  <p:sldIdLst>
    <p:sldId xmlns:r="http://schemas.openxmlformats.org/officeDocument/2006/relationships" id="256" r:id="Rdad677315f714216"/>
    <p:sldId xmlns:r="http://schemas.openxmlformats.org/officeDocument/2006/relationships" id="257" r:id="R767e3dad77bd425f"/>
    <p:sldId xmlns:r="http://schemas.openxmlformats.org/officeDocument/2006/relationships" id="258" r:id="Re5f1731c72be4ecd"/>
    <p:sldId xmlns:r="http://schemas.openxmlformats.org/officeDocument/2006/relationships" id="259" r:id="R332a8936467f414a"/>
    <p:sldId xmlns:r="http://schemas.openxmlformats.org/officeDocument/2006/relationships" id="260" r:id="Rba5fe4de8a9e46f8"/>
    <p:sldId xmlns:r="http://schemas.openxmlformats.org/officeDocument/2006/relationships" id="261" r:id="R5ecacb68cb0d4c57"/>
    <p:sldId xmlns:r="http://schemas.openxmlformats.org/officeDocument/2006/relationships" id="262" r:id="R1590f17fdb0743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160180f8e04c99" /><Relationship Type="http://schemas.openxmlformats.org/officeDocument/2006/relationships/slide" Target="/ppt/slides/slide1.xml" Id="Rdad677315f714216" /><Relationship Type="http://schemas.openxmlformats.org/officeDocument/2006/relationships/slide" Target="/ppt/slides/slide2.xml" Id="R767e3dad77bd425f" /><Relationship Type="http://schemas.openxmlformats.org/officeDocument/2006/relationships/slide" Target="/ppt/slides/slide3.xml" Id="Re5f1731c72be4ecd" /><Relationship Type="http://schemas.openxmlformats.org/officeDocument/2006/relationships/slide" Target="/ppt/slides/slide4.xml" Id="R332a8936467f414a" /><Relationship Type="http://schemas.openxmlformats.org/officeDocument/2006/relationships/slide" Target="/ppt/slides/slide5.xml" Id="Rba5fe4de8a9e46f8" /><Relationship Type="http://schemas.openxmlformats.org/officeDocument/2006/relationships/slide" Target="/ppt/slides/slide6.xml" Id="R5ecacb68cb0d4c57" /><Relationship Type="http://schemas.openxmlformats.org/officeDocument/2006/relationships/slide" Target="/ppt/slides/slide7.xml" Id="R1590f17fdb0743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b86698245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31acb1b704ccc" /><Relationship Type="http://schemas.openxmlformats.org/officeDocument/2006/relationships/theme" Target="/ppt/slideMasters/theme/theme1.xml" Id="R902f3e6f45c2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831acb1b704c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df470c6e34f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21872b9d04f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cfd6dc054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129c1be784f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77f338e414a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3da3529c648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70d2d81f748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