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aa57670b8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0fc1aa1f84f8f"/>
  </p:sldMasterIdLst>
  <p:sldIdLst>
    <p:sldId xmlns:r="http://schemas.openxmlformats.org/officeDocument/2006/relationships" id="256" r:id="R95c50a424fc2444c"/>
    <p:sldId xmlns:r="http://schemas.openxmlformats.org/officeDocument/2006/relationships" id="257" r:id="R8df5cd596e1e4f64"/>
    <p:sldId xmlns:r="http://schemas.openxmlformats.org/officeDocument/2006/relationships" id="258" r:id="R05d97357d8f04b23"/>
    <p:sldId xmlns:r="http://schemas.openxmlformats.org/officeDocument/2006/relationships" id="259" r:id="Raaa1b8fd1d2e40b6"/>
    <p:sldId xmlns:r="http://schemas.openxmlformats.org/officeDocument/2006/relationships" id="260" r:id="R8e25f8afcf1b4ce7"/>
    <p:sldId xmlns:r="http://schemas.openxmlformats.org/officeDocument/2006/relationships" id="261" r:id="R3d09e7de9cdc4b24"/>
    <p:sldId xmlns:r="http://schemas.openxmlformats.org/officeDocument/2006/relationships" id="262" r:id="R6e7f1768fd82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0fc1aa1f84f8f" /><Relationship Type="http://schemas.openxmlformats.org/officeDocument/2006/relationships/slide" Target="/ppt/slides/slide1.xml" Id="R95c50a424fc2444c" /><Relationship Type="http://schemas.openxmlformats.org/officeDocument/2006/relationships/slide" Target="/ppt/slides/slide2.xml" Id="R8df5cd596e1e4f64" /><Relationship Type="http://schemas.openxmlformats.org/officeDocument/2006/relationships/slide" Target="/ppt/slides/slide3.xml" Id="R05d97357d8f04b23" /><Relationship Type="http://schemas.openxmlformats.org/officeDocument/2006/relationships/slide" Target="/ppt/slides/slide4.xml" Id="Raaa1b8fd1d2e40b6" /><Relationship Type="http://schemas.openxmlformats.org/officeDocument/2006/relationships/slide" Target="/ppt/slides/slide5.xml" Id="R8e25f8afcf1b4ce7" /><Relationship Type="http://schemas.openxmlformats.org/officeDocument/2006/relationships/slide" Target="/ppt/slides/slide6.xml" Id="R3d09e7de9cdc4b24" /><Relationship Type="http://schemas.openxmlformats.org/officeDocument/2006/relationships/slide" Target="/ppt/slides/slide7.xml" Id="R6e7f1768fd82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3eb06a458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40de43a948e5" /><Relationship Type="http://schemas.openxmlformats.org/officeDocument/2006/relationships/theme" Target="/ppt/slideMasters/theme/theme1.xml" Id="R8bf13cf9d6f5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140de43a9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35e526041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0378816d8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8bd5580d9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fce660fb541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9eec66f4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5cf6fa554a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01ad4050f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