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9478509cc143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3605f454cf4f6f"/>
  </p:sldMasterIdLst>
  <p:sldIdLst>
    <p:sldId xmlns:r="http://schemas.openxmlformats.org/officeDocument/2006/relationships" id="256" r:id="Re31b111d283e49d8"/>
    <p:sldId xmlns:r="http://schemas.openxmlformats.org/officeDocument/2006/relationships" id="257" r:id="Rd341af73e26645f1"/>
    <p:sldId xmlns:r="http://schemas.openxmlformats.org/officeDocument/2006/relationships" id="258" r:id="R45889b55989e40c6"/>
    <p:sldId xmlns:r="http://schemas.openxmlformats.org/officeDocument/2006/relationships" id="259" r:id="Re1d39415048c49f3"/>
    <p:sldId xmlns:r="http://schemas.openxmlformats.org/officeDocument/2006/relationships" id="260" r:id="Rdb6785a4820e4784"/>
    <p:sldId xmlns:r="http://schemas.openxmlformats.org/officeDocument/2006/relationships" id="261" r:id="R5f7d602079b3410a"/>
    <p:sldId xmlns:r="http://schemas.openxmlformats.org/officeDocument/2006/relationships" id="262" r:id="R18526036bc1048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3605f454cf4f6f" /><Relationship Type="http://schemas.openxmlformats.org/officeDocument/2006/relationships/slide" Target="/ppt/slides/slide1.xml" Id="Re31b111d283e49d8" /><Relationship Type="http://schemas.openxmlformats.org/officeDocument/2006/relationships/slide" Target="/ppt/slides/slide2.xml" Id="Rd341af73e26645f1" /><Relationship Type="http://schemas.openxmlformats.org/officeDocument/2006/relationships/slide" Target="/ppt/slides/slide3.xml" Id="R45889b55989e40c6" /><Relationship Type="http://schemas.openxmlformats.org/officeDocument/2006/relationships/slide" Target="/ppt/slides/slide4.xml" Id="Re1d39415048c49f3" /><Relationship Type="http://schemas.openxmlformats.org/officeDocument/2006/relationships/slide" Target="/ppt/slides/slide5.xml" Id="Rdb6785a4820e4784" /><Relationship Type="http://schemas.openxmlformats.org/officeDocument/2006/relationships/slide" Target="/ppt/slides/slide6.xml" Id="R5f7d602079b3410a" /><Relationship Type="http://schemas.openxmlformats.org/officeDocument/2006/relationships/slide" Target="/ppt/slides/slide7.xml" Id="R18526036bc1048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b4b11137f46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731320c024746" /><Relationship Type="http://schemas.openxmlformats.org/officeDocument/2006/relationships/theme" Target="/ppt/slideMasters/theme/theme1.xml" Id="Rbf564bedf77e47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d731320c0247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5199b98884c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93f230dc44b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7f755a7e24d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3a42b338c43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b7e104c134a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2338030b043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1d5f9489f4f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HALVORSEN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HALVORSEN ELEKTRO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17 851 004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3 778 234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2 927 281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3 401 412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10 803 253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ERNST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REINLI RUNE MAGNUS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58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eh@ehelektro.no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950 669 063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