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f750132941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07b2930e6b46e5"/>
  </p:sldMasterIdLst>
  <p:sldIdLst>
    <p:sldId xmlns:r="http://schemas.openxmlformats.org/officeDocument/2006/relationships" id="256" r:id="Ra154d0c689344d91"/>
    <p:sldId xmlns:r="http://schemas.openxmlformats.org/officeDocument/2006/relationships" id="257" r:id="Rf587b10e34fd4462"/>
    <p:sldId xmlns:r="http://schemas.openxmlformats.org/officeDocument/2006/relationships" id="258" r:id="Rda4cd734cca84fd4"/>
    <p:sldId xmlns:r="http://schemas.openxmlformats.org/officeDocument/2006/relationships" id="259" r:id="R7facacbe9ae74089"/>
    <p:sldId xmlns:r="http://schemas.openxmlformats.org/officeDocument/2006/relationships" id="260" r:id="R2fe512d9bf82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7b2930e6b46e5" /><Relationship Type="http://schemas.openxmlformats.org/officeDocument/2006/relationships/slide" Target="/ppt/slides/slide1.xml" Id="Ra154d0c689344d91" /><Relationship Type="http://schemas.openxmlformats.org/officeDocument/2006/relationships/slide" Target="/ppt/slides/slide2.xml" Id="Rf587b10e34fd4462" /><Relationship Type="http://schemas.openxmlformats.org/officeDocument/2006/relationships/slide" Target="/ppt/slides/slide3.xml" Id="Rda4cd734cca84fd4" /><Relationship Type="http://schemas.openxmlformats.org/officeDocument/2006/relationships/slide" Target="/ppt/slides/slide4.xml" Id="R7facacbe9ae74089" /><Relationship Type="http://schemas.openxmlformats.org/officeDocument/2006/relationships/slide" Target="/ppt/slides/slide5.xml" Id="R2fe512d9bf82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30d77107545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0a906d942464c" /><Relationship Type="http://schemas.openxmlformats.org/officeDocument/2006/relationships/theme" Target="/ppt/slideMasters/theme/theme1.xml" Id="Re908869061fb47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0a906d942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9821bea7f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bc9ae42db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af0ad823a40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8d017402f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4b198d0404f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RÅDHUSET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 REKLAMEBYRÅ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