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9196b02fbc4d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f2048d80e24d78"/>
  </p:sldMasterIdLst>
  <p:sldIdLst>
    <p:sldId xmlns:r="http://schemas.openxmlformats.org/officeDocument/2006/relationships" id="256" r:id="R40faf19667bf4fc5"/>
    <p:sldId xmlns:r="http://schemas.openxmlformats.org/officeDocument/2006/relationships" id="257" r:id="Rbec54a3ec4f14cf7"/>
    <p:sldId xmlns:r="http://schemas.openxmlformats.org/officeDocument/2006/relationships" id="258" r:id="R4ed746819cdb4f69"/>
    <p:sldId xmlns:r="http://schemas.openxmlformats.org/officeDocument/2006/relationships" id="259" r:id="R83e192accf5946d6"/>
    <p:sldId xmlns:r="http://schemas.openxmlformats.org/officeDocument/2006/relationships" id="260" r:id="R4fef546f64a440f7"/>
    <p:sldId xmlns:r="http://schemas.openxmlformats.org/officeDocument/2006/relationships" id="261" r:id="Rd7d74e0a30ed4a1b"/>
    <p:sldId xmlns:r="http://schemas.openxmlformats.org/officeDocument/2006/relationships" id="262" r:id="R4f1e4dfdf98743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f2048d80e24d78" /><Relationship Type="http://schemas.openxmlformats.org/officeDocument/2006/relationships/slide" Target="/ppt/slides/slide1.xml" Id="R40faf19667bf4fc5" /><Relationship Type="http://schemas.openxmlformats.org/officeDocument/2006/relationships/slide" Target="/ppt/slides/slide2.xml" Id="Rbec54a3ec4f14cf7" /><Relationship Type="http://schemas.openxmlformats.org/officeDocument/2006/relationships/slide" Target="/ppt/slides/slide3.xml" Id="R4ed746819cdb4f69" /><Relationship Type="http://schemas.openxmlformats.org/officeDocument/2006/relationships/slide" Target="/ppt/slides/slide4.xml" Id="R83e192accf5946d6" /><Relationship Type="http://schemas.openxmlformats.org/officeDocument/2006/relationships/slide" Target="/ppt/slides/slide5.xml" Id="R4fef546f64a440f7" /><Relationship Type="http://schemas.openxmlformats.org/officeDocument/2006/relationships/slide" Target="/ppt/slides/slide6.xml" Id="Rd7d74e0a30ed4a1b" /><Relationship Type="http://schemas.openxmlformats.org/officeDocument/2006/relationships/slide" Target="/ppt/slides/slide7.xml" Id="R4f1e4dfdf98743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da50c41cebb4f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9e627e6da40da" /><Relationship Type="http://schemas.openxmlformats.org/officeDocument/2006/relationships/theme" Target="/ppt/slideMasters/theme/theme1.xml" Id="Rfe1618f597784c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c9e627e6da40d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f9dbe385445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33e08a44344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b235a500749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7843fe2c7041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12a57879f240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babef6970542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45c0b513e49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 &amp; F BACHKE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 &amp; F BACHKE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2 637 018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4 919 592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47 789 752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50 468 885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44,7 %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FALKHØ AS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BACHKE ARILD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OPPSJØ AS  –  14,2 %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Fjordgata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7010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99 28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951 117 536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 &amp; F BACHKE AS</a:t>
            </a:r>
          </a:p>
        </p:txBody>
      </p:sp>
    </p:spTree>
  </p:cSld>
  <p:clrMapOvr>
    <a:masterClrMapping xmlns:a="http://schemas.openxmlformats.org/drawingml/2006/main"/>
  </p:clrMapOvr>
</p:sld>
</file>