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6f4b4ddd9b49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5d17b8da4d4827"/>
  </p:sldMasterIdLst>
  <p:sldIdLst>
    <p:sldId xmlns:r="http://schemas.openxmlformats.org/officeDocument/2006/relationships" id="256" r:id="R9ac8f123e4884d2e"/>
    <p:sldId xmlns:r="http://schemas.openxmlformats.org/officeDocument/2006/relationships" id="257" r:id="R595735f3047645af"/>
    <p:sldId xmlns:r="http://schemas.openxmlformats.org/officeDocument/2006/relationships" id="258" r:id="Rb9e1e4a46f584fc3"/>
    <p:sldId xmlns:r="http://schemas.openxmlformats.org/officeDocument/2006/relationships" id="259" r:id="R8c3d62ecadd4428d"/>
    <p:sldId xmlns:r="http://schemas.openxmlformats.org/officeDocument/2006/relationships" id="260" r:id="R076d0e73f208469d"/>
    <p:sldId xmlns:r="http://schemas.openxmlformats.org/officeDocument/2006/relationships" id="261" r:id="R98623596a8eb494d"/>
    <p:sldId xmlns:r="http://schemas.openxmlformats.org/officeDocument/2006/relationships" id="262" r:id="Rc231c4729f9f47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5d17b8da4d4827" /><Relationship Type="http://schemas.openxmlformats.org/officeDocument/2006/relationships/slide" Target="/ppt/slides/slide1.xml" Id="R9ac8f123e4884d2e" /><Relationship Type="http://schemas.openxmlformats.org/officeDocument/2006/relationships/slide" Target="/ppt/slides/slide2.xml" Id="R595735f3047645af" /><Relationship Type="http://schemas.openxmlformats.org/officeDocument/2006/relationships/slide" Target="/ppt/slides/slide3.xml" Id="Rb9e1e4a46f584fc3" /><Relationship Type="http://schemas.openxmlformats.org/officeDocument/2006/relationships/slide" Target="/ppt/slides/slide4.xml" Id="R8c3d62ecadd4428d" /><Relationship Type="http://schemas.openxmlformats.org/officeDocument/2006/relationships/slide" Target="/ppt/slides/slide5.xml" Id="R076d0e73f208469d" /><Relationship Type="http://schemas.openxmlformats.org/officeDocument/2006/relationships/slide" Target="/ppt/slides/slide6.xml" Id="R98623596a8eb494d" /><Relationship Type="http://schemas.openxmlformats.org/officeDocument/2006/relationships/slide" Target="/ppt/slides/slide7.xml" Id="Rc231c4729f9f47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1176ed2dd44e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5db238d954cdc" /><Relationship Type="http://schemas.openxmlformats.org/officeDocument/2006/relationships/theme" Target="/ppt/slideMasters/theme/theme1.xml" Id="R3502acb340914d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f5db238d954c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a0f2ed3fc4d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71cc4c0324a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9e93bbbde42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551cf3d8647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e8c5a883a42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7db2f68a543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0311a9fbb43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ADRIAN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ADRIAN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−133 805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−347 116 202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197 386 231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215 089 182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HAUDEMANN-ANDERSEN 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S. Haudemann-Andersen, Holmenkollveien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44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951 237 205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