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3d033e902042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ae337c4b064c78"/>
  </p:sldMasterIdLst>
  <p:sldIdLst>
    <p:sldId xmlns:r="http://schemas.openxmlformats.org/officeDocument/2006/relationships" id="256" r:id="Rd56e637afd494ed6"/>
    <p:sldId xmlns:r="http://schemas.openxmlformats.org/officeDocument/2006/relationships" id="257" r:id="Ra84cede5d1674040"/>
    <p:sldId xmlns:r="http://schemas.openxmlformats.org/officeDocument/2006/relationships" id="258" r:id="Rcbe7c75c81844515"/>
    <p:sldId xmlns:r="http://schemas.openxmlformats.org/officeDocument/2006/relationships" id="259" r:id="R088010460b7246e5"/>
    <p:sldId xmlns:r="http://schemas.openxmlformats.org/officeDocument/2006/relationships" id="260" r:id="Ree481a53c3da4043"/>
    <p:sldId xmlns:r="http://schemas.openxmlformats.org/officeDocument/2006/relationships" id="261" r:id="R934eef22a68941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e337c4b064c78" /><Relationship Type="http://schemas.openxmlformats.org/officeDocument/2006/relationships/slide" Target="/ppt/slides/slide1.xml" Id="Rd56e637afd494ed6" /><Relationship Type="http://schemas.openxmlformats.org/officeDocument/2006/relationships/slide" Target="/ppt/slides/slide2.xml" Id="Ra84cede5d1674040" /><Relationship Type="http://schemas.openxmlformats.org/officeDocument/2006/relationships/slide" Target="/ppt/slides/slide3.xml" Id="Rcbe7c75c81844515" /><Relationship Type="http://schemas.openxmlformats.org/officeDocument/2006/relationships/slide" Target="/ppt/slides/slide4.xml" Id="R088010460b7246e5" /><Relationship Type="http://schemas.openxmlformats.org/officeDocument/2006/relationships/slide" Target="/ppt/slides/slide5.xml" Id="Ree481a53c3da4043" /><Relationship Type="http://schemas.openxmlformats.org/officeDocument/2006/relationships/slide" Target="/ppt/slides/slide6.xml" Id="R934eef22a68941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94aca751c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096434aa04e4f" /><Relationship Type="http://schemas.openxmlformats.org/officeDocument/2006/relationships/theme" Target="/ppt/slideMasters/theme/theme1.xml" Id="R81fb09760c72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a096434aa04e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ab2750235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958c2ba4941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f18a8d7ca42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a30d467bc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e7eb98ee0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4579f3eff42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