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521c802aa7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a34502830b41dc"/>
  </p:sldMasterIdLst>
  <p:sldIdLst>
    <p:sldId xmlns:r="http://schemas.openxmlformats.org/officeDocument/2006/relationships" id="256" r:id="R04bff083ba5144a7"/>
    <p:sldId xmlns:r="http://schemas.openxmlformats.org/officeDocument/2006/relationships" id="257" r:id="R603b967001b342bb"/>
    <p:sldId xmlns:r="http://schemas.openxmlformats.org/officeDocument/2006/relationships" id="258" r:id="R988653af211847a6"/>
    <p:sldId xmlns:r="http://schemas.openxmlformats.org/officeDocument/2006/relationships" id="259" r:id="Ra28695a9f7604f05"/>
    <p:sldId xmlns:r="http://schemas.openxmlformats.org/officeDocument/2006/relationships" id="260" r:id="R207f6564c2514624"/>
    <p:sldId xmlns:r="http://schemas.openxmlformats.org/officeDocument/2006/relationships" id="261" r:id="R44c071a2a5a04123"/>
    <p:sldId xmlns:r="http://schemas.openxmlformats.org/officeDocument/2006/relationships" id="262" r:id="Ra46c52cfac9c4b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34502830b41dc" /><Relationship Type="http://schemas.openxmlformats.org/officeDocument/2006/relationships/slide" Target="/ppt/slides/slide1.xml" Id="R04bff083ba5144a7" /><Relationship Type="http://schemas.openxmlformats.org/officeDocument/2006/relationships/slide" Target="/ppt/slides/slide2.xml" Id="R603b967001b342bb" /><Relationship Type="http://schemas.openxmlformats.org/officeDocument/2006/relationships/slide" Target="/ppt/slides/slide3.xml" Id="R988653af211847a6" /><Relationship Type="http://schemas.openxmlformats.org/officeDocument/2006/relationships/slide" Target="/ppt/slides/slide4.xml" Id="Ra28695a9f7604f05" /><Relationship Type="http://schemas.openxmlformats.org/officeDocument/2006/relationships/slide" Target="/ppt/slides/slide5.xml" Id="R207f6564c2514624" /><Relationship Type="http://schemas.openxmlformats.org/officeDocument/2006/relationships/slide" Target="/ppt/slides/slide6.xml" Id="R44c071a2a5a04123" /><Relationship Type="http://schemas.openxmlformats.org/officeDocument/2006/relationships/slide" Target="/ppt/slides/slide7.xml" Id="Ra46c52cfac9c4b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26f846a60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a45920e204069" /><Relationship Type="http://schemas.openxmlformats.org/officeDocument/2006/relationships/theme" Target="/ppt/slideMasters/theme/theme1.xml" Id="Raa687f60d1a14b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da45920e2040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f5f115d5f4b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d49ca73324d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cb66c766747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f6f7ca88042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9c7f0a9594d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61ae9a6a449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b2a7ddc7f4e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