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d902d26f5646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bfafa0d3704825"/>
  </p:sldMasterIdLst>
  <p:sldIdLst>
    <p:sldId xmlns:r="http://schemas.openxmlformats.org/officeDocument/2006/relationships" id="256" r:id="Rc563745118584391"/>
    <p:sldId xmlns:r="http://schemas.openxmlformats.org/officeDocument/2006/relationships" id="257" r:id="Rf5696ba416bf4bb0"/>
    <p:sldId xmlns:r="http://schemas.openxmlformats.org/officeDocument/2006/relationships" id="258" r:id="Rbe344fcabe264ef4"/>
    <p:sldId xmlns:r="http://schemas.openxmlformats.org/officeDocument/2006/relationships" id="259" r:id="Rbb3b4f651cc64fc5"/>
    <p:sldId xmlns:r="http://schemas.openxmlformats.org/officeDocument/2006/relationships" id="260" r:id="R5db4137d1b584e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fafa0d3704825" /><Relationship Type="http://schemas.openxmlformats.org/officeDocument/2006/relationships/slide" Target="/ppt/slides/slide1.xml" Id="Rc563745118584391" /><Relationship Type="http://schemas.openxmlformats.org/officeDocument/2006/relationships/slide" Target="/ppt/slides/slide2.xml" Id="Rf5696ba416bf4bb0" /><Relationship Type="http://schemas.openxmlformats.org/officeDocument/2006/relationships/slide" Target="/ppt/slides/slide3.xml" Id="Rbe344fcabe264ef4" /><Relationship Type="http://schemas.openxmlformats.org/officeDocument/2006/relationships/slide" Target="/ppt/slides/slide4.xml" Id="Rbb3b4f651cc64fc5" /><Relationship Type="http://schemas.openxmlformats.org/officeDocument/2006/relationships/slide" Target="/ppt/slides/slide5.xml" Id="R5db4137d1b584e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a84284bed45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1c22ce7554b21" /><Relationship Type="http://schemas.openxmlformats.org/officeDocument/2006/relationships/theme" Target="/ppt/slideMasters/theme/theme1.xml" Id="R7e6bef68193045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1c22ce7554b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9fcfe9021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f515478f74a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05a4a9fe7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fff1b1aba40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c63d5ee7b4d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