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175ef38d5f47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e5a019ce4348f0"/>
  </p:sldMasterIdLst>
  <p:sldIdLst>
    <p:sldId xmlns:r="http://schemas.openxmlformats.org/officeDocument/2006/relationships" id="256" r:id="R9e0908c4fce84805"/>
    <p:sldId xmlns:r="http://schemas.openxmlformats.org/officeDocument/2006/relationships" id="257" r:id="R094185edac1c43e3"/>
    <p:sldId xmlns:r="http://schemas.openxmlformats.org/officeDocument/2006/relationships" id="258" r:id="R0cffc83bd93e4a27"/>
    <p:sldId xmlns:r="http://schemas.openxmlformats.org/officeDocument/2006/relationships" id="259" r:id="R8a8f6bb3b5604b5a"/>
    <p:sldId xmlns:r="http://schemas.openxmlformats.org/officeDocument/2006/relationships" id="260" r:id="R284eafaacf8e466a"/>
    <p:sldId xmlns:r="http://schemas.openxmlformats.org/officeDocument/2006/relationships" id="261" r:id="R9cbe95e9619447ce"/>
    <p:sldId xmlns:r="http://schemas.openxmlformats.org/officeDocument/2006/relationships" id="262" r:id="Ra5d7645eeba145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5a019ce4348f0" /><Relationship Type="http://schemas.openxmlformats.org/officeDocument/2006/relationships/slide" Target="/ppt/slides/slide1.xml" Id="R9e0908c4fce84805" /><Relationship Type="http://schemas.openxmlformats.org/officeDocument/2006/relationships/slide" Target="/ppt/slides/slide2.xml" Id="R094185edac1c43e3" /><Relationship Type="http://schemas.openxmlformats.org/officeDocument/2006/relationships/slide" Target="/ppt/slides/slide3.xml" Id="R0cffc83bd93e4a27" /><Relationship Type="http://schemas.openxmlformats.org/officeDocument/2006/relationships/slide" Target="/ppt/slides/slide4.xml" Id="R8a8f6bb3b5604b5a" /><Relationship Type="http://schemas.openxmlformats.org/officeDocument/2006/relationships/slide" Target="/ppt/slides/slide5.xml" Id="R284eafaacf8e466a" /><Relationship Type="http://schemas.openxmlformats.org/officeDocument/2006/relationships/slide" Target="/ppt/slides/slide6.xml" Id="R9cbe95e9619447ce" /><Relationship Type="http://schemas.openxmlformats.org/officeDocument/2006/relationships/slide" Target="/ppt/slides/slide7.xml" Id="Ra5d7645eeba145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4e26bdf31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e964138bc4a02" /><Relationship Type="http://schemas.openxmlformats.org/officeDocument/2006/relationships/theme" Target="/ppt/slideMasters/theme/theme1.xml" Id="R874a240a7acb49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8e964138bc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3ed1aa6834f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3e57ca52a40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061f47e154c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34d582f694c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be4a422af48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a616bba9140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eb178a6b444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ILA BOKHOLDERI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 BOKHOLDERI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4 292 564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1 711 394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Mellomila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51 26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post@ilabokholderi.no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ilabokholderi.no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952 152 149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ILA BOKHOLDERI AS</a:t>
            </a:r>
          </a:p>
        </p:txBody>
      </p:sp>
    </p:spTree>
  </p:cSld>
  <p:clrMapOvr>
    <a:masterClrMapping xmlns:a="http://schemas.openxmlformats.org/drawingml/2006/main"/>
  </p:clrMapOvr>
</p:sld>
</file>