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f9e1c1636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b5c1f77a6a4c32"/>
  </p:sldMasterIdLst>
  <p:sldIdLst>
    <p:sldId xmlns:r="http://schemas.openxmlformats.org/officeDocument/2006/relationships" id="256" r:id="Rbbedbc6e1f7740ec"/>
    <p:sldId xmlns:r="http://schemas.openxmlformats.org/officeDocument/2006/relationships" id="257" r:id="R98b21be9d0734016"/>
    <p:sldId xmlns:r="http://schemas.openxmlformats.org/officeDocument/2006/relationships" id="258" r:id="Ref2131e264d74e93"/>
    <p:sldId xmlns:r="http://schemas.openxmlformats.org/officeDocument/2006/relationships" id="259" r:id="Rc61e22874b094209"/>
    <p:sldId xmlns:r="http://schemas.openxmlformats.org/officeDocument/2006/relationships" id="260" r:id="Rfa4fffe99a014b3b"/>
    <p:sldId xmlns:r="http://schemas.openxmlformats.org/officeDocument/2006/relationships" id="261" r:id="Rccda4ed764d244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5c1f77a6a4c32" /><Relationship Type="http://schemas.openxmlformats.org/officeDocument/2006/relationships/slide" Target="/ppt/slides/slide1.xml" Id="Rbbedbc6e1f7740ec" /><Relationship Type="http://schemas.openxmlformats.org/officeDocument/2006/relationships/slide" Target="/ppt/slides/slide2.xml" Id="R98b21be9d0734016" /><Relationship Type="http://schemas.openxmlformats.org/officeDocument/2006/relationships/slide" Target="/ppt/slides/slide3.xml" Id="Ref2131e264d74e93" /><Relationship Type="http://schemas.openxmlformats.org/officeDocument/2006/relationships/slide" Target="/ppt/slides/slide4.xml" Id="Rc61e22874b094209" /><Relationship Type="http://schemas.openxmlformats.org/officeDocument/2006/relationships/slide" Target="/ppt/slides/slide5.xml" Id="Rfa4fffe99a014b3b" /><Relationship Type="http://schemas.openxmlformats.org/officeDocument/2006/relationships/slide" Target="/ppt/slides/slide6.xml" Id="Rccda4ed764d244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93ed490b7e43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e8058818948fb" /><Relationship Type="http://schemas.openxmlformats.org/officeDocument/2006/relationships/theme" Target="/ppt/slideMasters/theme/theme1.xml" Id="Rc1fb4c97fddc42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ee8058818948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135bf6c5b45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1b496483a4d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ec6810ac548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9b5a4972c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f476ca2d248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9b2e949cc41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FLORES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OLSEN ODVARD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PER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TUNAAL MARIT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FLORES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952 361 007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