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13bfe8b35b48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cb0d311dae4b2f"/>
  </p:sldMasterIdLst>
  <p:sldIdLst>
    <p:sldId xmlns:r="http://schemas.openxmlformats.org/officeDocument/2006/relationships" id="256" r:id="R92ea0f4386fb48a3"/>
    <p:sldId xmlns:r="http://schemas.openxmlformats.org/officeDocument/2006/relationships" id="257" r:id="Rc37b4b6b95354eab"/>
    <p:sldId xmlns:r="http://schemas.openxmlformats.org/officeDocument/2006/relationships" id="258" r:id="Rd4bea61aebbc4344"/>
    <p:sldId xmlns:r="http://schemas.openxmlformats.org/officeDocument/2006/relationships" id="259" r:id="R4ef14833d2434739"/>
    <p:sldId xmlns:r="http://schemas.openxmlformats.org/officeDocument/2006/relationships" id="260" r:id="R1a833fb10e0b4816"/>
    <p:sldId xmlns:r="http://schemas.openxmlformats.org/officeDocument/2006/relationships" id="261" r:id="R8794ac1930604456"/>
    <p:sldId xmlns:r="http://schemas.openxmlformats.org/officeDocument/2006/relationships" id="262" r:id="Rfc78a8797fa648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b0d311dae4b2f" /><Relationship Type="http://schemas.openxmlformats.org/officeDocument/2006/relationships/slide" Target="/ppt/slides/slide1.xml" Id="R92ea0f4386fb48a3" /><Relationship Type="http://schemas.openxmlformats.org/officeDocument/2006/relationships/slide" Target="/ppt/slides/slide2.xml" Id="Rc37b4b6b95354eab" /><Relationship Type="http://schemas.openxmlformats.org/officeDocument/2006/relationships/slide" Target="/ppt/slides/slide3.xml" Id="Rd4bea61aebbc4344" /><Relationship Type="http://schemas.openxmlformats.org/officeDocument/2006/relationships/slide" Target="/ppt/slides/slide4.xml" Id="R4ef14833d2434739" /><Relationship Type="http://schemas.openxmlformats.org/officeDocument/2006/relationships/slide" Target="/ppt/slides/slide5.xml" Id="R1a833fb10e0b4816" /><Relationship Type="http://schemas.openxmlformats.org/officeDocument/2006/relationships/slide" Target="/ppt/slides/slide6.xml" Id="R8794ac1930604456" /><Relationship Type="http://schemas.openxmlformats.org/officeDocument/2006/relationships/slide" Target="/ppt/slides/slide7.xml" Id="Rfc78a8797fa648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c13919ff843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4af284ddd4a81" /><Relationship Type="http://schemas.openxmlformats.org/officeDocument/2006/relationships/theme" Target="/ppt/slideMasters/theme/theme1.xml" Id="R442c8d893ba64c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e4af284ddd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853dccfba44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87ad028ee4c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3613b1dd94c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384742f1945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723a72afc48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ef51df97648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e790b5abb40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