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9c5c2a4dc64d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1e8f7496f84091"/>
  </p:sldMasterIdLst>
  <p:sldIdLst>
    <p:sldId xmlns:r="http://schemas.openxmlformats.org/officeDocument/2006/relationships" id="256" r:id="R7cec7fe9ae3f4133"/>
    <p:sldId xmlns:r="http://schemas.openxmlformats.org/officeDocument/2006/relationships" id="257" r:id="R314fdd66a08f49f8"/>
    <p:sldId xmlns:r="http://schemas.openxmlformats.org/officeDocument/2006/relationships" id="258" r:id="Rf67b0b6b4ddc43f2"/>
    <p:sldId xmlns:r="http://schemas.openxmlformats.org/officeDocument/2006/relationships" id="259" r:id="Rbdaf49d9e5324157"/>
    <p:sldId xmlns:r="http://schemas.openxmlformats.org/officeDocument/2006/relationships" id="260" r:id="R71f2565a9d094125"/>
    <p:sldId xmlns:r="http://schemas.openxmlformats.org/officeDocument/2006/relationships" id="261" r:id="R1ab23daaedfd465c"/>
    <p:sldId xmlns:r="http://schemas.openxmlformats.org/officeDocument/2006/relationships" id="262" r:id="R8200ea85bebe4d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1e8f7496f84091" /><Relationship Type="http://schemas.openxmlformats.org/officeDocument/2006/relationships/slide" Target="/ppt/slides/slide1.xml" Id="R7cec7fe9ae3f4133" /><Relationship Type="http://schemas.openxmlformats.org/officeDocument/2006/relationships/slide" Target="/ppt/slides/slide2.xml" Id="R314fdd66a08f49f8" /><Relationship Type="http://schemas.openxmlformats.org/officeDocument/2006/relationships/slide" Target="/ppt/slides/slide3.xml" Id="Rf67b0b6b4ddc43f2" /><Relationship Type="http://schemas.openxmlformats.org/officeDocument/2006/relationships/slide" Target="/ppt/slides/slide4.xml" Id="Rbdaf49d9e5324157" /><Relationship Type="http://schemas.openxmlformats.org/officeDocument/2006/relationships/slide" Target="/ppt/slides/slide5.xml" Id="R71f2565a9d094125" /><Relationship Type="http://schemas.openxmlformats.org/officeDocument/2006/relationships/slide" Target="/ppt/slides/slide6.xml" Id="R1ab23daaedfd465c" /><Relationship Type="http://schemas.openxmlformats.org/officeDocument/2006/relationships/slide" Target="/ppt/slides/slide7.xml" Id="R8200ea85bebe4d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41cba8eb7a4e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dbb6d6985499d" /><Relationship Type="http://schemas.openxmlformats.org/officeDocument/2006/relationships/theme" Target="/ppt/slideMasters/theme/theme1.xml" Id="R79054f4609ce41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9dbb6d698549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9170f2b1d47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4e1eb193f4e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d9e2d066b4c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18228c58144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d9e107f124c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4dcfe6d1c42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c15f055ed42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KAPITALPLASSERING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KAPITALPLASSERING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−6 558 892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102 734 981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50 628 645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84 196 465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TEIGEN ERIK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3519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98 30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953 682 575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