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0d759402ef2404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fc4029e2eb54cf0"/>
  </p:sldMasterIdLst>
  <p:sldIdLst>
    <p:sldId xmlns:r="http://schemas.openxmlformats.org/officeDocument/2006/relationships" id="256" r:id="R4833674258994431"/>
    <p:sldId xmlns:r="http://schemas.openxmlformats.org/officeDocument/2006/relationships" id="257" r:id="Rcf8f6c5e155b499c"/>
    <p:sldId xmlns:r="http://schemas.openxmlformats.org/officeDocument/2006/relationships" id="258" r:id="Ra5246a4d92b44677"/>
    <p:sldId xmlns:r="http://schemas.openxmlformats.org/officeDocument/2006/relationships" id="259" r:id="R68ccac5a6daa4330"/>
    <p:sldId xmlns:r="http://schemas.openxmlformats.org/officeDocument/2006/relationships" id="260" r:id="R7151486aafc5423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fc4029e2eb54cf0" /><Relationship Type="http://schemas.openxmlformats.org/officeDocument/2006/relationships/slide" Target="/ppt/slides/slide1.xml" Id="R4833674258994431" /><Relationship Type="http://schemas.openxmlformats.org/officeDocument/2006/relationships/slide" Target="/ppt/slides/slide2.xml" Id="Rcf8f6c5e155b499c" /><Relationship Type="http://schemas.openxmlformats.org/officeDocument/2006/relationships/slide" Target="/ppt/slides/slide3.xml" Id="Ra5246a4d92b44677" /><Relationship Type="http://schemas.openxmlformats.org/officeDocument/2006/relationships/slide" Target="/ppt/slides/slide4.xml" Id="R68ccac5a6daa4330" /><Relationship Type="http://schemas.openxmlformats.org/officeDocument/2006/relationships/slide" Target="/ppt/slides/slide5.xml" Id="R7151486aafc5423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71a418a72e942e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37908e5a1745b2" /><Relationship Type="http://schemas.openxmlformats.org/officeDocument/2006/relationships/theme" Target="/ppt/slideMasters/theme/theme1.xml" Id="R179e778a11824ab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037908e5a1745b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275ec135c949d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b11888ce87406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2415a4bbf4403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14974bb68b48c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0b087fcd814de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ÅRDAL KOMMUNE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ÅRDAL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ÅRDAL KOMMUNE ble etablert [år] og holder til i Årdalstangen.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ÅRDAL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ÅRDAL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ÅRDAL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Statsråd Evensens veg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6885 Årdalstangen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57 66 50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postmottak@ardal.kommune.no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www.ardal.kommune.no/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954 679 721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ÅRDAL KOMMUNE</a:t>
            </a:r>
          </a:p>
        </p:txBody>
      </p:sp>
    </p:spTree>
  </p:cSld>
  <p:clrMapOvr>
    <a:masterClrMapping xmlns:a="http://schemas.openxmlformats.org/drawingml/2006/main"/>
  </p:clrMapOvr>
</p:sld>
</file>