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2ab2123a19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af27d31444793"/>
  </p:sldMasterIdLst>
  <p:sldIdLst>
    <p:sldId xmlns:r="http://schemas.openxmlformats.org/officeDocument/2006/relationships" id="256" r:id="R8662ee329a884dd7"/>
    <p:sldId xmlns:r="http://schemas.openxmlformats.org/officeDocument/2006/relationships" id="257" r:id="R37eb909abc3d4bab"/>
    <p:sldId xmlns:r="http://schemas.openxmlformats.org/officeDocument/2006/relationships" id="258" r:id="R96fffee786504720"/>
    <p:sldId xmlns:r="http://schemas.openxmlformats.org/officeDocument/2006/relationships" id="259" r:id="R48c96cafd8784dc8"/>
    <p:sldId xmlns:r="http://schemas.openxmlformats.org/officeDocument/2006/relationships" id="260" r:id="R0b5b221d53c3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af27d31444793" /><Relationship Type="http://schemas.openxmlformats.org/officeDocument/2006/relationships/slide" Target="/ppt/slides/slide1.xml" Id="R8662ee329a884dd7" /><Relationship Type="http://schemas.openxmlformats.org/officeDocument/2006/relationships/slide" Target="/ppt/slides/slide2.xml" Id="R37eb909abc3d4bab" /><Relationship Type="http://schemas.openxmlformats.org/officeDocument/2006/relationships/slide" Target="/ppt/slides/slide3.xml" Id="R96fffee786504720" /><Relationship Type="http://schemas.openxmlformats.org/officeDocument/2006/relationships/slide" Target="/ppt/slides/slide4.xml" Id="R48c96cafd8784dc8" /><Relationship Type="http://schemas.openxmlformats.org/officeDocument/2006/relationships/slide" Target="/ppt/slides/slide5.xml" Id="R0b5b221d53c3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52c91fa65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9964f3a2446bd" /><Relationship Type="http://schemas.openxmlformats.org/officeDocument/2006/relationships/theme" Target="/ppt/slideMasters/theme/theme1.xml" Id="R0dc8013cc2d6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9964f3a24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544a2a092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a618f2f3a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4a27b5f0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df828063f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c510ae6d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